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98" r:id="rId1"/>
    <p:sldMasterId id="2147483699" r:id="rId2"/>
    <p:sldMasterId id="2147483700" r:id="rId3"/>
  </p:sldMasterIdLst>
  <p:notesMasterIdLst>
    <p:notesMasterId r:id="rId4"/>
  </p:notesMasterIdLst>
  <p:sldIdLst>
    <p:sldId id="352" r:id="rId5"/>
    <p:sldId id="353" r:id="rId6"/>
    <p:sldId id="342" r:id="rId7"/>
    <p:sldId id="354" r:id="rId8"/>
    <p:sldId id="298" r:id="rId9"/>
    <p:sldId id="355" r:id="rId10"/>
    <p:sldId id="356" r:id="rId11"/>
    <p:sldId id="312" r:id="rId12"/>
    <p:sldId id="357" r:id="rId13"/>
    <p:sldId id="358" r:id="rId14"/>
    <p:sldId id="360" r:id="rId15"/>
    <p:sldId id="359" r:id="rId16"/>
    <p:sldId id="317" r:id="rId17"/>
    <p:sldId id="325" r:id="rId18"/>
    <p:sldId id="361" r:id="rId19"/>
    <p:sldId id="34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9034" autoAdjust="0"/>
    <p:restoredTop sz="92762" autoAdjust="0"/>
  </p:normalViewPr>
  <p:slideViewPr>
    <p:cSldViewPr snapToGrid="0" showGuides="1">
      <p:cViewPr varScale="1">
        <p:scale>
          <a:sx n="100" d="100"/>
          <a:sy n="100" d="100"/>
        </p:scale>
        <p:origin x="120" y="174"/>
      </p:cViewPr>
      <p:guideLst>
        <p:guide orient="horz" pos="2155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Master" Target="slideMasters/slideMaster3.xml"  /><Relationship Id="rId4" Type="http://schemas.openxmlformats.org/officeDocument/2006/relationships/notesMaster" Target="notesMasters/notesMaster1.xml"  /><Relationship Id="rId5" Type="http://schemas.openxmlformats.org/officeDocument/2006/relationships/slide" Target="slides/slide1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AAAF045-FEF6-43EA-9CDC-C84FC3F85E9C}" type="datetime1">
              <a:rPr lang="en-US"/>
              <a:pPr lvl="0">
                <a:defRPr/>
              </a:pPr>
              <a:t>3/15/2023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52F1279-6CE4-4169-83D3-4483097B6907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52F1279-6CE4-4169-83D3-4483097B6907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네이버 검색 </a:t>
            </a:r>
            <a:r>
              <a:rPr lang="en-US" altLang="ko-KR"/>
              <a:t>api</a:t>
            </a:r>
            <a:r>
              <a:rPr lang="ko-KR" altLang="en-US"/>
              <a:t>에서 책 검색 시 정보를 우리 </a:t>
            </a:r>
            <a:r>
              <a:rPr lang="en-US" altLang="ko-KR"/>
              <a:t>DB</a:t>
            </a:r>
            <a:r>
              <a:rPr lang="ko-KR" altLang="en-US"/>
              <a:t>에 자동으로 저장이 되고 이 목록을 화면에 출력해줍니다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관리자페이지의 도서관리에서 도서 정보를 수정할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52F1279-6CE4-4169-83D3-4483097B6907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구현하지 못한 기타 기능 </a:t>
            </a:r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게시판 검색</a:t>
            </a:r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관리자 검색</a:t>
            </a:r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목록 정렬</a:t>
            </a:r>
          </a:p>
          <a:p>
            <a:pPr>
              <a:defRPr/>
            </a:pPr>
            <a:r>
              <a:rPr lang="ko-KR" altLang="en-US"/>
              <a:t>- 각종 페이징 처리 및 검색 기능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도서 부가 기능</a:t>
            </a:r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알맞는 서적 책읽기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로그인 및 권한 처리 방식에 대한 고찰</a:t>
            </a:r>
          </a:p>
          <a:p>
            <a:pPr>
              <a:defRPr/>
            </a:pPr>
            <a:r>
              <a:rPr lang="ko-KR" altLang="en-US"/>
              <a:t>- 세션을 이용한 방법의 한계와 인터셉터활용의 필요성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4. </a:t>
            </a:r>
            <a:r>
              <a:rPr lang="ko-KR" altLang="en-US"/>
              <a:t>이벤트 및 기타 효과 적용</a:t>
            </a:r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버튼 클릭 효과</a:t>
            </a:r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반응형 작업</a:t>
            </a:r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벨리데이션 체크</a:t>
            </a:r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alert</a:t>
            </a:r>
            <a:r>
              <a:rPr lang="ko-KR" altLang="en-US"/>
              <a:t> 창 </a:t>
            </a:r>
            <a:r>
              <a:rPr lang="en-US" altLang="ko-KR"/>
              <a:t>-</a:t>
            </a:r>
            <a:r>
              <a:rPr lang="ko-KR" altLang="en-US"/>
              <a:t> 사용자에게 물어보는 창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52F1279-6CE4-4169-83D3-4483097B6907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5.jpe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6.jpe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7.jpeg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8.jpeg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9.jpeg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10.jpe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11.jpeg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12.jpe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3.jpe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4.jpe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456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142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0FD6E558-70C1-49DB-B2A9-F222CB0FCF9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13935" y="1007581"/>
            <a:ext cx="4272015" cy="4842837"/>
          </a:xfrm>
          <a:custGeom>
            <a:avLst/>
            <a:gdLst>
              <a:gd name="connsiteX0" fmla="*/ 2353734 w 4272015"/>
              <a:gd name="connsiteY0" fmla="*/ 0 h 4842837"/>
              <a:gd name="connsiteX1" fmla="*/ 3850928 w 4272015"/>
              <a:gd name="connsiteY1" fmla="*/ 537479 h 4842837"/>
              <a:gd name="connsiteX2" fmla="*/ 3857149 w 4272015"/>
              <a:gd name="connsiteY2" fmla="*/ 543133 h 4842837"/>
              <a:gd name="connsiteX3" fmla="*/ 3591153 w 4272015"/>
              <a:gd name="connsiteY3" fmla="*/ 834148 h 4842837"/>
              <a:gd name="connsiteX4" fmla="*/ 3734536 w 4272015"/>
              <a:gd name="connsiteY4" fmla="*/ 991910 h 4842837"/>
              <a:gd name="connsiteX5" fmla="*/ 4272015 w 4272015"/>
              <a:gd name="connsiteY5" fmla="*/ 2489103 h 4842837"/>
              <a:gd name="connsiteX6" fmla="*/ 1918281 w 4272015"/>
              <a:gd name="connsiteY6" fmla="*/ 4842837 h 4842837"/>
              <a:gd name="connsiteX7" fmla="*/ 421087 w 4272015"/>
              <a:gd name="connsiteY7" fmla="*/ 4305358 h 4842837"/>
              <a:gd name="connsiteX8" fmla="*/ 414866 w 4272015"/>
              <a:gd name="connsiteY8" fmla="*/ 4299704 h 4842837"/>
              <a:gd name="connsiteX9" fmla="*/ 680863 w 4272015"/>
              <a:gd name="connsiteY9" fmla="*/ 4008689 h 4842837"/>
              <a:gd name="connsiteX10" fmla="*/ 537479 w 4272015"/>
              <a:gd name="connsiteY10" fmla="*/ 3850927 h 4842837"/>
              <a:gd name="connsiteX11" fmla="*/ 0 w 4272015"/>
              <a:gd name="connsiteY11" fmla="*/ 2353734 h 4842837"/>
              <a:gd name="connsiteX12" fmla="*/ 2353734 w 4272015"/>
              <a:gd name="connsiteY12" fmla="*/ 0 h 484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72015" h="4842837">
                <a:moveTo>
                  <a:pt x="2353734" y="0"/>
                </a:moveTo>
                <a:cubicBezTo>
                  <a:pt x="2922454" y="0"/>
                  <a:pt x="3444064" y="201705"/>
                  <a:pt x="3850928" y="537479"/>
                </a:cubicBezTo>
                <a:lnTo>
                  <a:pt x="3857149" y="543133"/>
                </a:lnTo>
                <a:lnTo>
                  <a:pt x="3591153" y="834148"/>
                </a:lnTo>
                <a:lnTo>
                  <a:pt x="3734536" y="991910"/>
                </a:lnTo>
                <a:cubicBezTo>
                  <a:pt x="4070310" y="1398774"/>
                  <a:pt x="4272015" y="1920383"/>
                  <a:pt x="4272015" y="2489103"/>
                </a:cubicBezTo>
                <a:cubicBezTo>
                  <a:pt x="4272015" y="3789034"/>
                  <a:pt x="3218212" y="4842837"/>
                  <a:pt x="1918281" y="4842837"/>
                </a:cubicBezTo>
                <a:cubicBezTo>
                  <a:pt x="1349561" y="4842837"/>
                  <a:pt x="827951" y="4641132"/>
                  <a:pt x="421087" y="4305358"/>
                </a:cubicBezTo>
                <a:lnTo>
                  <a:pt x="414866" y="4299704"/>
                </a:lnTo>
                <a:lnTo>
                  <a:pt x="680863" y="4008689"/>
                </a:lnTo>
                <a:lnTo>
                  <a:pt x="537479" y="3850927"/>
                </a:lnTo>
                <a:cubicBezTo>
                  <a:pt x="201705" y="3444063"/>
                  <a:pt x="0" y="2922454"/>
                  <a:pt x="0" y="2353734"/>
                </a:cubicBezTo>
                <a:cubicBezTo>
                  <a:pt x="0" y="1053803"/>
                  <a:pt x="1053803" y="0"/>
                  <a:pt x="23537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181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670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9C09E7B9-ECB5-4564-A54A-1AE75A669D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3429000"/>
          </a:xfrm>
          <a:custGeom>
            <a:avLst/>
            <a:gdLst>
              <a:gd name="connsiteX0" fmla="*/ 6095999 w 12192000"/>
              <a:gd name="connsiteY0" fmla="*/ 1233270 h 3429000"/>
              <a:gd name="connsiteX1" fmla="*/ 7360415 w 12192000"/>
              <a:gd name="connsiteY1" fmla="*/ 3429000 h 3429000"/>
              <a:gd name="connsiteX2" fmla="*/ 4831583 w 12192000"/>
              <a:gd name="connsiteY2" fmla="*/ 3429000 h 3429000"/>
              <a:gd name="connsiteX3" fmla="*/ 0 w 12192000"/>
              <a:gd name="connsiteY3" fmla="*/ 0 h 3429000"/>
              <a:gd name="connsiteX4" fmla="*/ 12192000 w 12192000"/>
              <a:gd name="connsiteY4" fmla="*/ 0 h 3429000"/>
              <a:gd name="connsiteX5" fmla="*/ 12192000 w 12192000"/>
              <a:gd name="connsiteY5" fmla="*/ 3429000 h 3429000"/>
              <a:gd name="connsiteX6" fmla="*/ 7473940 w 12192000"/>
              <a:gd name="connsiteY6" fmla="*/ 3429000 h 3429000"/>
              <a:gd name="connsiteX7" fmla="*/ 6096000 w 12192000"/>
              <a:gd name="connsiteY7" fmla="*/ 1053241 h 3429000"/>
              <a:gd name="connsiteX8" fmla="*/ 4718060 w 12192000"/>
              <a:gd name="connsiteY8" fmla="*/ 3429000 h 3429000"/>
              <a:gd name="connsiteX9" fmla="*/ 0 w 12192000"/>
              <a:gd name="connsiteY9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29000">
                <a:moveTo>
                  <a:pt x="6095999" y="1233270"/>
                </a:moveTo>
                <a:lnTo>
                  <a:pt x="7360415" y="3429000"/>
                </a:lnTo>
                <a:lnTo>
                  <a:pt x="4831583" y="3429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7473940" y="3429000"/>
                </a:lnTo>
                <a:lnTo>
                  <a:pt x="6096000" y="1053241"/>
                </a:lnTo>
                <a:lnTo>
                  <a:pt x="471806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394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820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41101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6281560" y="0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6281560" y="2160786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9305596" y="-4215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9305596" y="2156571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12192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7186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271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5">
            <a:extLst>
              <a:ext uri="{FF2B5EF4-FFF2-40B4-BE49-F238E27FC236}">
                <a16:creationId xmlns:a16="http://schemas.microsoft.com/office/drawing/2014/main" id="{97F0CAAE-5601-4B2F-921A-635F68D89BA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19739"/>
            <a:ext cx="5135893" cy="3749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288000" tIns="61200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3" name="Rectangle 36">
            <a:extLst>
              <a:ext uri="{FF2B5EF4-FFF2-40B4-BE49-F238E27FC236}">
                <a16:creationId xmlns:a16="http://schemas.microsoft.com/office/drawing/2014/main" id="{28737DE7-2B5D-44A3-B91F-FE28398FD26F}"/>
              </a:ext>
            </a:extLst>
          </p:cNvPr>
          <p:cNvSpPr/>
          <p:nvPr userDrawn="1"/>
        </p:nvSpPr>
        <p:spPr>
          <a:xfrm rot="10800000">
            <a:off x="5135893" y="1119739"/>
            <a:ext cx="4022165" cy="5529080"/>
          </a:xfrm>
          <a:prstGeom prst="round2SameRect">
            <a:avLst>
              <a:gd name="adj1" fmla="val 9014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Picture Placeholder 35">
            <a:extLst>
              <a:ext uri="{FF2B5EF4-FFF2-40B4-BE49-F238E27FC236}">
                <a16:creationId xmlns:a16="http://schemas.microsoft.com/office/drawing/2014/main" id="{7F9C3736-9439-44EE-ADA0-453F3ECE454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58060" y="1119739"/>
            <a:ext cx="3050616" cy="3749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288000" tIns="61200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CB937042-A18E-491E-9E94-BCC8F7C528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890441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955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572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4533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4796552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5461287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27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28509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626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38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144B441-6BC4-4072-8350-58C240B93C1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38027" y="1357544"/>
            <a:ext cx="3888292" cy="4761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808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8A0E850-2302-4604-BAB7-2D70B01EDCE4}"/>
              </a:ext>
            </a:extLst>
          </p:cNvPr>
          <p:cNvGrpSpPr/>
          <p:nvPr userDrawn="1"/>
        </p:nvGrpSpPr>
        <p:grpSpPr>
          <a:xfrm>
            <a:off x="9121778" y="1395154"/>
            <a:ext cx="2476378" cy="4683693"/>
            <a:chOff x="9121778" y="1395154"/>
            <a:chExt cx="2476378" cy="4683693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B18987F8-5AB8-4F96-B0D9-57C5476853BB}"/>
                </a:ext>
              </a:extLst>
            </p:cNvPr>
            <p:cNvSpPr/>
            <p:nvPr userDrawn="1"/>
          </p:nvSpPr>
          <p:spPr>
            <a:xfrm>
              <a:off x="9121778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A0C372C4-0081-4B69-B087-94980C3F00CB}"/>
                </a:ext>
              </a:extLst>
            </p:cNvPr>
            <p:cNvSpPr/>
            <p:nvPr userDrawn="1"/>
          </p:nvSpPr>
          <p:spPr>
            <a:xfrm>
              <a:off x="10220999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9C67BF5A-29B3-4CE3-A4CA-51BEFAD2F176}"/>
                </a:ext>
              </a:extLst>
            </p:cNvPr>
            <p:cNvGrpSpPr/>
            <p:nvPr userDrawn="1"/>
          </p:nvGrpSpPr>
          <p:grpSpPr>
            <a:xfrm>
              <a:off x="10223609" y="5688101"/>
              <a:ext cx="272717" cy="252993"/>
              <a:chOff x="1549420" y="5712364"/>
              <a:chExt cx="312583" cy="312583"/>
            </a:xfrm>
          </p:grpSpPr>
          <p:sp>
            <p:nvSpPr>
              <p:cNvPr id="6" name="Oval 8">
                <a:extLst>
                  <a:ext uri="{FF2B5EF4-FFF2-40B4-BE49-F238E27FC236}">
                    <a16:creationId xmlns:a16="http://schemas.microsoft.com/office/drawing/2014/main" id="{00E41D22-4B11-40F0-8AA7-E00AFECADC0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98479042-5F0C-44EA-A595-B5982685B758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F42296B-DCE4-4142-94F8-2BABF931A7F9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9215737" y="1797273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A4933C-FB13-4BA9-AC78-01512A807912}"/>
              </a:ext>
            </a:extLst>
          </p:cNvPr>
          <p:cNvGrpSpPr/>
          <p:nvPr userDrawn="1"/>
        </p:nvGrpSpPr>
        <p:grpSpPr>
          <a:xfrm>
            <a:off x="6159943" y="1395154"/>
            <a:ext cx="2476378" cy="4683693"/>
            <a:chOff x="6159943" y="1395154"/>
            <a:chExt cx="2476378" cy="4683693"/>
          </a:xfrm>
        </p:grpSpPr>
        <p:sp>
          <p:nvSpPr>
            <p:cNvPr id="10" name="Rounded Rectangle 5">
              <a:extLst>
                <a:ext uri="{FF2B5EF4-FFF2-40B4-BE49-F238E27FC236}">
                  <a16:creationId xmlns:a16="http://schemas.microsoft.com/office/drawing/2014/main" id="{6F71CD8E-FC32-426E-9943-C7D209B051E6}"/>
                </a:ext>
              </a:extLst>
            </p:cNvPr>
            <p:cNvSpPr/>
            <p:nvPr userDrawn="1"/>
          </p:nvSpPr>
          <p:spPr>
            <a:xfrm>
              <a:off x="6159943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C6AEE19-F131-4952-A1AD-B0693BD7A088}"/>
                </a:ext>
              </a:extLst>
            </p:cNvPr>
            <p:cNvSpPr/>
            <p:nvPr userDrawn="1"/>
          </p:nvSpPr>
          <p:spPr>
            <a:xfrm>
              <a:off x="7259164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id="{B75EA0AF-B578-4336-B02E-B8BA80A6ADDA}"/>
                </a:ext>
              </a:extLst>
            </p:cNvPr>
            <p:cNvGrpSpPr/>
            <p:nvPr userDrawn="1"/>
          </p:nvGrpSpPr>
          <p:grpSpPr>
            <a:xfrm>
              <a:off x="7261774" y="5688101"/>
              <a:ext cx="272717" cy="252993"/>
              <a:chOff x="1549420" y="5712364"/>
              <a:chExt cx="312583" cy="312583"/>
            </a:xfrm>
          </p:grpSpPr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A4C9579-9D3A-486C-8FE6-DBA392616A2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4" name="Rounded Rectangle 10">
                <a:extLst>
                  <a:ext uri="{FF2B5EF4-FFF2-40B4-BE49-F238E27FC236}">
                    <a16:creationId xmlns:a16="http://schemas.microsoft.com/office/drawing/2014/main" id="{3A7AAABC-D089-4CF6-8A65-45F82AD0E7E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D68B3BF-F349-4539-A34C-77194D8BAF75}"/>
              </a:ext>
            </a:extLst>
          </p:cNvPr>
          <p:cNvSpPr>
            <a:spLocks noGrp="1"/>
          </p:cNvSpPr>
          <p:nvPr userDrawn="1">
            <p:ph type="pic" idx="12" hasCustomPrompt="1"/>
          </p:nvPr>
        </p:nvSpPr>
        <p:spPr>
          <a:xfrm>
            <a:off x="6253902" y="1797273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72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132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895326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slideLayout" Target="../slideLayouts/slideLayout12.xml"  /><Relationship Id="rId11" Type="http://schemas.openxmlformats.org/officeDocument/2006/relationships/slideLayout" Target="../slideLayouts/slideLayout13.xml"  /><Relationship Id="rId12" Type="http://schemas.openxmlformats.org/officeDocument/2006/relationships/slideLayout" Target="../slideLayouts/slideLayout14.xml"  /><Relationship Id="rId13" Type="http://schemas.openxmlformats.org/officeDocument/2006/relationships/slideLayout" Target="../slideLayouts/slideLayout15.xml"  /><Relationship Id="rId14" Type="http://schemas.openxmlformats.org/officeDocument/2006/relationships/slideLayout" Target="../slideLayouts/slideLayout16.xml"  /><Relationship Id="rId15" Type="http://schemas.openxmlformats.org/officeDocument/2006/relationships/slideLayout" Target="../slideLayouts/slideLayout17.xml"  /><Relationship Id="rId16" Type="http://schemas.openxmlformats.org/officeDocument/2006/relationships/slideLayout" Target="../slideLayouts/slideLayout18.xml"  /><Relationship Id="rId17" Type="http://schemas.openxmlformats.org/officeDocument/2006/relationships/slideLayout" Target="../slideLayouts/slideLayout19.xml"  /><Relationship Id="rId18" Type="http://schemas.openxmlformats.org/officeDocument/2006/relationships/slideLayout" Target="../slideLayouts/slideLayout20.xml"  /><Relationship Id="rId19" Type="http://schemas.openxmlformats.org/officeDocument/2006/relationships/slideLayout" Target="../slideLayouts/slideLayout21.xml"  /><Relationship Id="rId2" Type="http://schemas.openxmlformats.org/officeDocument/2006/relationships/slideLayout" Target="../slideLayouts/slideLayout4.xml"  /><Relationship Id="rId20" Type="http://schemas.openxmlformats.org/officeDocument/2006/relationships/theme" Target="../theme/theme2.xml"  /><Relationship Id="rId3" Type="http://schemas.openxmlformats.org/officeDocument/2006/relationships/slideLayout" Target="../slideLayouts/slideLayout5.xml"  /><Relationship Id="rId4" Type="http://schemas.openxmlformats.org/officeDocument/2006/relationships/slideLayout" Target="../slideLayouts/slideLayout6.xml"  /><Relationship Id="rId5" Type="http://schemas.openxmlformats.org/officeDocument/2006/relationships/slideLayout" Target="../slideLayouts/slideLayout7.xml"  /><Relationship Id="rId6" Type="http://schemas.openxmlformats.org/officeDocument/2006/relationships/slideLayout" Target="../slideLayouts/slideLayout8.xml"  /><Relationship Id="rId7" Type="http://schemas.openxmlformats.org/officeDocument/2006/relationships/slideLayout" Target="../slideLayouts/slideLayout9.xml"  /><Relationship Id="rId8" Type="http://schemas.openxmlformats.org/officeDocument/2006/relationships/slideLayout" Target="../slideLayouts/slideLayout10.xml"  /><Relationship Id="rId9" Type="http://schemas.openxmlformats.org/officeDocument/2006/relationships/slideLayout" Target="../slideLayouts/slideLayout11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Relationship Id="rId2" Type="http://schemas.openxmlformats.org/officeDocument/2006/relationships/theme" Target="../theme/theme3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8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1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9" r:id="rId2"/>
    <p:sldLayoutId id="2147483676" r:id="rId3"/>
    <p:sldLayoutId id="2147483678" r:id="rId4"/>
    <p:sldLayoutId id="2147483680" r:id="rId5"/>
    <p:sldLayoutId id="2147483674" r:id="rId6"/>
    <p:sldLayoutId id="2147483681" r:id="rId7"/>
    <p:sldLayoutId id="2147483691" r:id="rId8"/>
    <p:sldLayoutId id="2147483682" r:id="rId9"/>
    <p:sldLayoutId id="2147483692" r:id="rId10"/>
    <p:sldLayoutId id="2147483683" r:id="rId11"/>
    <p:sldLayoutId id="2147483693" r:id="rId12"/>
    <p:sldLayoutId id="2147483684" r:id="rId13"/>
    <p:sldLayoutId id="2147483695" r:id="rId14"/>
    <p:sldLayoutId id="2147483685" r:id="rId15"/>
    <p:sldLayoutId id="2147483694" r:id="rId16"/>
    <p:sldLayoutId id="2147483696" r:id="rId17"/>
    <p:sldLayoutId id="2147483687" r:id="rId18"/>
    <p:sldLayoutId id="2147483688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image" Target="../media/image21.emf"  /><Relationship Id="rId11" Type="http://schemas.openxmlformats.org/officeDocument/2006/relationships/image" Target="../media/image22.png"  /><Relationship Id="rId12" Type="http://schemas.openxmlformats.org/officeDocument/2006/relationships/image" Target="../media/image23.png"  /><Relationship Id="rId13" Type="http://schemas.openxmlformats.org/officeDocument/2006/relationships/image" Target="../media/image24.png"  /><Relationship Id="rId2" Type="http://schemas.openxmlformats.org/officeDocument/2006/relationships/image" Target="../media/image13.emf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Relationship Id="rId8" Type="http://schemas.openxmlformats.org/officeDocument/2006/relationships/image" Target="../media/image19.png"  /><Relationship Id="rId9" Type="http://schemas.openxmlformats.org/officeDocument/2006/relationships/image" Target="../media/image2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25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2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785694" y="3781195"/>
            <a:ext cx="5104292" cy="446000"/>
          </a:xfrm>
          <a:prstGeom prst="rect">
            <a:avLst/>
          </a:prstGeom>
          <a:noFill/>
        </p:spPr>
        <p:txBody>
          <a:bodyPr wrap="square" lIns="108000" rIns="108000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accent1"/>
                </a:solidFill>
                <a:latin typeface="맑은 고딕"/>
                <a:ea typeface="맑은 고딕"/>
              </a:rPr>
              <a:t>Spring</a:t>
            </a:r>
            <a:r>
              <a:rPr lang="ko-KR" altLang="en-US" sz="2400" b="1" dirty="0">
                <a:solidFill>
                  <a:schemeClr val="accent1"/>
                </a:solidFill>
                <a:latin typeface="맑은 고딕"/>
                <a:ea typeface="맑은 고딕"/>
              </a:rPr>
              <a:t>을 활용한 전자도서 사이트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85694" y="2750898"/>
            <a:ext cx="4089429" cy="1002370"/>
          </a:xfrm>
          <a:prstGeom prst="rect">
            <a:avLst/>
          </a:prstGeom>
          <a:noFill/>
        </p:spPr>
        <p:txBody>
          <a:bodyPr wrap="square" lIns="108000" rIns="108000">
            <a:spAutoFit/>
          </a:bodyPr>
          <a:lstStyle/>
          <a:p>
            <a:pPr>
              <a:defRPr/>
            </a:pPr>
            <a:r>
              <a:rPr lang="ko-KR" altLang="en-US" sz="6000" b="1" dirty="0" err="1">
                <a:solidFill>
                  <a:schemeClr val="tx1">
                    <a:alpha val="20000"/>
                  </a:schemeClr>
                </a:solidFill>
                <a:latin typeface="맑은 고딕"/>
                <a:ea typeface="맑은 고딕"/>
              </a:rPr>
              <a:t>이북저북</a:t>
            </a:r>
            <a:endParaRPr lang="ko-KR" altLang="en-US" sz="6000" b="1" dirty="0">
              <a:solidFill>
                <a:schemeClr val="tx1">
                  <a:alpha val="2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85694" y="4427963"/>
            <a:ext cx="2859321" cy="513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00" dirty="0">
                <a:latin typeface="맑은 고딕"/>
                <a:ea typeface="맑은 고딕"/>
              </a:rPr>
              <a:t>2</a:t>
            </a:r>
            <a:r>
              <a:rPr lang="ko-KR" altLang="en-US" sz="1400" dirty="0">
                <a:latin typeface="맑은 고딕"/>
                <a:ea typeface="맑은 고딕"/>
              </a:rPr>
              <a:t>팀</a:t>
            </a:r>
          </a:p>
          <a:p>
            <a:pPr>
              <a:defRPr/>
            </a:pPr>
            <a:r>
              <a:rPr lang="ko-KR" altLang="en-US" sz="1400" dirty="0">
                <a:latin typeface="맑은 고딕"/>
                <a:ea typeface="맑은 고딕"/>
              </a:rPr>
              <a:t>이지윤 </a:t>
            </a:r>
            <a:r>
              <a:rPr lang="en-US" altLang="ko-KR" sz="1400" dirty="0">
                <a:latin typeface="맑은 고딕"/>
                <a:ea typeface="맑은 고딕"/>
              </a:rPr>
              <a:t>|</a:t>
            </a:r>
            <a:r>
              <a:rPr lang="ko-KR" altLang="en-US" sz="1400" dirty="0">
                <a:latin typeface="맑은 고딕"/>
                <a:ea typeface="맑은 고딕"/>
              </a:rPr>
              <a:t> </a:t>
            </a:r>
            <a:r>
              <a:rPr lang="ko-KR" altLang="en-US" sz="1400" dirty="0" err="1">
                <a:latin typeface="맑은 고딕"/>
                <a:ea typeface="맑은 고딕"/>
              </a:rPr>
              <a:t>장성욱</a:t>
            </a:r>
            <a:r>
              <a:rPr lang="ko-KR" altLang="en-US" sz="1400" dirty="0">
                <a:latin typeface="맑은 고딕"/>
                <a:ea typeface="맑은 고딕"/>
              </a:rPr>
              <a:t> </a:t>
            </a:r>
            <a:r>
              <a:rPr lang="en-US" altLang="ko-KR" sz="1400" dirty="0">
                <a:latin typeface="맑은 고딕"/>
                <a:ea typeface="맑은 고딕"/>
              </a:rPr>
              <a:t>|</a:t>
            </a:r>
            <a:r>
              <a:rPr lang="ko-KR" altLang="en-US" sz="1400" dirty="0">
                <a:latin typeface="맑은 고딕"/>
                <a:ea typeface="맑은 고딕"/>
              </a:rPr>
              <a:t> </a:t>
            </a:r>
            <a:r>
              <a:rPr lang="ko-KR" altLang="en-US" sz="1400" dirty="0" err="1">
                <a:latin typeface="맑은 고딕"/>
                <a:ea typeface="맑은 고딕"/>
              </a:rPr>
              <a:t>황세윤</a:t>
            </a:r>
            <a:r>
              <a:rPr lang="ko-KR" altLang="en-US" sz="1400" dirty="0">
                <a:latin typeface="맑은 고딕"/>
                <a:ea typeface="맑은 고딕"/>
              </a:rPr>
              <a:t> </a:t>
            </a:r>
            <a:r>
              <a:rPr lang="en-US" altLang="ko-KR" sz="1400" dirty="0">
                <a:latin typeface="맑은 고딕"/>
                <a:ea typeface="맑은 고딕"/>
              </a:rPr>
              <a:t>|</a:t>
            </a:r>
            <a:r>
              <a:rPr lang="ko-KR" altLang="en-US" sz="1400" dirty="0">
                <a:latin typeface="맑은 고딕"/>
                <a:ea typeface="맑은 고딕"/>
              </a:rPr>
              <a:t> </a:t>
            </a:r>
            <a:r>
              <a:rPr lang="ko-KR" altLang="en-US" sz="1400" dirty="0" err="1">
                <a:latin typeface="맑은 고딕"/>
                <a:ea typeface="맑은 고딕"/>
              </a:rPr>
              <a:t>안신후</a:t>
            </a:r>
            <a:endParaRPr lang="ko-KR" altLang="en-US" sz="1400" dirty="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08366" y="1421985"/>
            <a:ext cx="58317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>
                <a:solidFill>
                  <a:schemeClr val="accent1"/>
                </a:solidFill>
                <a:latin typeface="맑은 고딕"/>
                <a:ea typeface="맑은 고딕"/>
              </a:rPr>
              <a:t>사용자 기능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0290" y="2193844"/>
            <a:ext cx="5448427" cy="1384995"/>
          </a:xfrm>
          <a:prstGeom prst="rect">
            <a:avLst/>
          </a:prstGeom>
          <a:noFill/>
        </p:spPr>
        <p:txBody>
          <a:bodyPr wrap="square" lIns="48000" tIns="0" rIns="24000" bIns="0">
            <a:spAutoFit/>
          </a:bodyPr>
          <a:lstStyle>
            <a:defPPr>
              <a:defRPr lang="en-US"/>
            </a:defPPr>
            <a:lvl1pPr marL="370000" lvl="0" indent="-370000">
              <a:lnSpc>
                <a:spcPct val="150000"/>
              </a:lnSpc>
              <a:buAutoNum type="arabicPeriod"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defRPr>
            </a:lvl1pPr>
          </a:lstStyle>
          <a:p>
            <a:r>
              <a:rPr lang="ko-KR" altLang="en-US" dirty="0" err="1" smtClean="0"/>
              <a:t>마이페이지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/>
              <a:t>내서재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책 읽기</a:t>
            </a:r>
          </a:p>
        </p:txBody>
      </p:sp>
      <p:sp>
        <p:nvSpPr>
          <p:cNvPr id="31" name="Text Placeholder 1"/>
          <p:cNvSpPr>
            <a:spLocks noGrp="1"/>
          </p:cNvSpPr>
          <p:nvPr/>
        </p:nvSpPr>
        <p:spPr>
          <a:xfrm>
            <a:off x="475929" y="491909"/>
            <a:ext cx="11573197" cy="724247"/>
          </a:xfrm>
          <a:prstGeom prst="rect">
            <a:avLst/>
          </a:prstGeom>
        </p:spPr>
        <p:txBody>
          <a:bodyPr anchor="ctr"/>
          <a:lstStyle/>
          <a:p>
            <a: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/>
            </a:pPr>
            <a:r>
              <a:rPr kumimoji="0" lang="ko-KR" altLang="en-US" sz="4200" b="1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주요 기능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66743" y="1395160"/>
            <a:ext cx="5586173" cy="51782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08366" y="1421985"/>
            <a:ext cx="58317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>
                <a:solidFill>
                  <a:schemeClr val="accent1"/>
                </a:solidFill>
                <a:latin typeface="맑은 고딕"/>
                <a:ea typeface="맑은 고딕"/>
              </a:rPr>
              <a:t>컨텐츠 기능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0290" y="2193844"/>
            <a:ext cx="5448427" cy="1825706"/>
          </a:xfrm>
          <a:prstGeom prst="rect">
            <a:avLst/>
          </a:prstGeom>
          <a:noFill/>
        </p:spPr>
        <p:txBody>
          <a:bodyPr wrap="square" lIns="48000" tIns="0" rIns="24000" bIns="0">
            <a:spAutoFit/>
          </a:bodyPr>
          <a:lstStyle>
            <a:defPPr>
              <a:defRPr lang="en-US"/>
            </a:defPPr>
            <a:lvl1pPr marL="370000" lvl="0" indent="-370000">
              <a:lnSpc>
                <a:spcPct val="150000"/>
              </a:lnSpc>
              <a:buAutoNum type="arabicPeriod"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defRPr>
            </a:lvl1pPr>
          </a:lstStyle>
          <a:p>
            <a:r>
              <a:rPr lang="ko-KR" altLang="en-US" dirty="0"/>
              <a:t>공지사항</a:t>
            </a:r>
          </a:p>
          <a:p>
            <a:r>
              <a:rPr lang="en-US" altLang="ko-KR" dirty="0"/>
              <a:t>Q&amp;A</a:t>
            </a:r>
          </a:p>
          <a:p>
            <a:r>
              <a:rPr lang="ko-KR" altLang="en-US" dirty="0"/>
              <a:t>커뮤니티</a:t>
            </a:r>
          </a:p>
          <a:p>
            <a:r>
              <a:rPr lang="ko-KR" altLang="en-US" dirty="0" err="1"/>
              <a:t>도서요청</a:t>
            </a:r>
            <a:endParaRPr lang="ko-KR" altLang="en-US" dirty="0"/>
          </a:p>
        </p:txBody>
      </p:sp>
      <p:sp>
        <p:nvSpPr>
          <p:cNvPr id="31" name="Text Placeholder 1"/>
          <p:cNvSpPr>
            <a:spLocks noGrp="1"/>
          </p:cNvSpPr>
          <p:nvPr/>
        </p:nvSpPr>
        <p:spPr>
          <a:xfrm>
            <a:off x="475929" y="491909"/>
            <a:ext cx="11573197" cy="724247"/>
          </a:xfrm>
          <a:prstGeom prst="rect">
            <a:avLst/>
          </a:prstGeom>
        </p:spPr>
        <p:txBody>
          <a:bodyPr anchor="ctr"/>
          <a:lstStyle/>
          <a:p>
            <a: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/>
            </a:pPr>
            <a:r>
              <a:rPr kumimoji="0" lang="ko-KR" altLang="en-US" sz="4200" b="1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주요 기능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rcRect b="37690"/>
          <a:stretch>
            <a:fillRect/>
          </a:stretch>
        </p:blipFill>
        <p:spPr>
          <a:xfrm>
            <a:off x="5051446" y="2223996"/>
            <a:ext cx="6665757" cy="3350451"/>
          </a:xfrm>
          <a:prstGeom prst="rect">
            <a:avLst/>
          </a:prstGeom>
          <a:ln>
            <a:solidFill>
              <a:srgbClr val="F2F2F2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08366" y="1421985"/>
            <a:ext cx="58317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>
                <a:solidFill>
                  <a:schemeClr val="accent1"/>
                </a:solidFill>
                <a:latin typeface="맑은 고딕"/>
                <a:ea typeface="맑은 고딕"/>
              </a:rPr>
              <a:t>관리자 기능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0290" y="2193844"/>
            <a:ext cx="5448427" cy="2740106"/>
          </a:xfrm>
          <a:prstGeom prst="rect">
            <a:avLst/>
          </a:prstGeom>
          <a:noFill/>
        </p:spPr>
        <p:txBody>
          <a:bodyPr wrap="square" lIns="48000" tIns="0" rIns="24000" bIns="0">
            <a:spAutoFit/>
          </a:bodyPr>
          <a:lstStyle>
            <a:defPPr>
              <a:defRPr lang="en-US"/>
            </a:defPPr>
            <a:lvl1pPr marL="370000" lvl="0" indent="-370000">
              <a:lnSpc>
                <a:spcPct val="150000"/>
              </a:lnSpc>
              <a:buAutoNum type="arabicPeriod"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defRPr>
            </a:lvl1pPr>
          </a:lstStyle>
          <a:p>
            <a:r>
              <a:rPr lang="ko-KR" altLang="en-US" dirty="0"/>
              <a:t>회원관리</a:t>
            </a:r>
          </a:p>
          <a:p>
            <a:r>
              <a:rPr lang="ko-KR" altLang="en-US" dirty="0" err="1"/>
              <a:t>구독관리</a:t>
            </a:r>
            <a:endParaRPr lang="ko-KR" altLang="en-US" dirty="0"/>
          </a:p>
          <a:p>
            <a:r>
              <a:rPr lang="ko-KR" altLang="en-US" dirty="0" err="1"/>
              <a:t>도서관리</a:t>
            </a:r>
            <a:endParaRPr lang="ko-KR" altLang="en-US" dirty="0"/>
          </a:p>
          <a:p>
            <a:r>
              <a:rPr lang="ko-KR" altLang="en-US" dirty="0" err="1"/>
              <a:t>요청관리</a:t>
            </a:r>
            <a:endParaRPr lang="ko-KR" altLang="en-US" dirty="0"/>
          </a:p>
          <a:p>
            <a:r>
              <a:rPr lang="ko-KR" altLang="en-US" dirty="0" err="1"/>
              <a:t>메뉴관리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1" name="Text Placeholder 1"/>
          <p:cNvSpPr>
            <a:spLocks noGrp="1"/>
          </p:cNvSpPr>
          <p:nvPr/>
        </p:nvSpPr>
        <p:spPr>
          <a:xfrm>
            <a:off x="475929" y="491909"/>
            <a:ext cx="11573197" cy="724247"/>
          </a:xfrm>
          <a:prstGeom prst="rect">
            <a:avLst/>
          </a:prstGeom>
        </p:spPr>
        <p:txBody>
          <a:bodyPr anchor="ctr"/>
          <a:lstStyle/>
          <a:p>
            <a: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/>
            </a:pPr>
            <a:r>
              <a:rPr kumimoji="0" lang="ko-KR" altLang="en-US" sz="4200" b="1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주요 기능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94387" y="1371572"/>
            <a:ext cx="6591487" cy="5213453"/>
          </a:xfrm>
          <a:prstGeom prst="rect">
            <a:avLst/>
          </a:prstGeom>
          <a:ln>
            <a:solidFill>
              <a:srgbClr val="F2F2F2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4671" y="411480"/>
            <a:ext cx="6191673" cy="91615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bg1"/>
                </a:solidFill>
                <a:latin typeface="맑은 고딕"/>
                <a:ea typeface="맑은 고딕"/>
              </a:rPr>
              <a:t>시연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1831226" y="2915252"/>
            <a:ext cx="1369129" cy="2616029"/>
            <a:chOff x="3688167" y="3417317"/>
            <a:chExt cx="1152686" cy="2202466"/>
          </a:xfrm>
        </p:grpSpPr>
        <p:sp>
          <p:nvSpPr>
            <p:cNvPr id="34" name="Rounded Rectangle 17"/>
            <p:cNvSpPr/>
            <p:nvPr/>
          </p:nvSpPr>
          <p:spPr>
            <a:xfrm>
              <a:off x="3688167" y="3417317"/>
              <a:ext cx="1152686" cy="2202466"/>
            </a:xfrm>
            <a:prstGeom prst="roundRect">
              <a:avLst>
                <a:gd name="adj" fmla="val 12305"/>
              </a:avLst>
            </a:prstGeom>
            <a:solidFill>
              <a:srgbClr val="26262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27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749651" y="3637564"/>
              <a:ext cx="1035739" cy="17069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2700"/>
            </a:p>
          </p:txBody>
        </p:sp>
        <p:sp>
          <p:nvSpPr>
            <p:cNvPr id="36" name="Rounded Rectangle 20"/>
            <p:cNvSpPr/>
            <p:nvPr/>
          </p:nvSpPr>
          <p:spPr>
            <a:xfrm>
              <a:off x="4106841" y="3505590"/>
              <a:ext cx="315337" cy="55062"/>
            </a:xfrm>
            <a:prstGeom prst="roundRect">
              <a:avLst>
                <a:gd name="adj" fmla="val 50000"/>
              </a:avLst>
            </a:prstGeom>
            <a:solidFill>
              <a:srgbClr val="ECECE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2700"/>
            </a:p>
          </p:txBody>
        </p:sp>
        <p:sp>
          <p:nvSpPr>
            <p:cNvPr id="37" name="Oval 36"/>
            <p:cNvSpPr/>
            <p:nvPr/>
          </p:nvSpPr>
          <p:spPr>
            <a:xfrm>
              <a:off x="4165418" y="5378702"/>
              <a:ext cx="190033" cy="192694"/>
            </a:xfrm>
            <a:prstGeom prst="ellipse">
              <a:avLst/>
            </a:prstGeom>
            <a:solidFill>
              <a:srgbClr val="ECECE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27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219713" y="5433757"/>
              <a:ext cx="81443" cy="82583"/>
            </a:xfrm>
            <a:prstGeom prst="rect">
              <a:avLst/>
            </a:prstGeom>
            <a:noFill/>
            <a:ln w="12700">
              <a:solidFill>
                <a:srgbClr val="262626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2700"/>
            </a:p>
          </p:txBody>
        </p:sp>
        <p:sp>
          <p:nvSpPr>
            <p:cNvPr id="39" name="Rectangle 58"/>
            <p:cNvSpPr/>
            <p:nvPr/>
          </p:nvSpPr>
          <p:spPr>
            <a:xfrm>
              <a:off x="3751673" y="3640769"/>
              <a:ext cx="1017329" cy="408218"/>
            </a:xfrm>
            <a:custGeom>
              <a:avLst/>
              <a:gdLst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069" h="533856">
                  <a:moveTo>
                    <a:pt x="0" y="0"/>
                  </a:moveTo>
                  <a:lnTo>
                    <a:pt x="1349069" y="0"/>
                  </a:lnTo>
                  <a:cubicBezTo>
                    <a:pt x="899379" y="16027"/>
                    <a:pt x="182990" y="213029"/>
                    <a:pt x="0" y="5338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6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270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250702" y="4170266"/>
            <a:ext cx="786996" cy="786996"/>
            <a:chOff x="3924417" y="4453570"/>
            <a:chExt cx="754422" cy="754422"/>
          </a:xfrm>
        </p:grpSpPr>
        <p:sp>
          <p:nvSpPr>
            <p:cNvPr id="41" name="Oval 40"/>
            <p:cNvSpPr/>
            <p:nvPr/>
          </p:nvSpPr>
          <p:spPr>
            <a:xfrm>
              <a:off x="4063248" y="4592401"/>
              <a:ext cx="476761" cy="476761"/>
            </a:xfrm>
            <a:prstGeom prst="ellipse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2700"/>
            </a:p>
          </p:txBody>
        </p:sp>
        <p:sp>
          <p:nvSpPr>
            <p:cNvPr id="42" name="Oval 41"/>
            <p:cNvSpPr/>
            <p:nvPr/>
          </p:nvSpPr>
          <p:spPr>
            <a:xfrm>
              <a:off x="3924417" y="4453570"/>
              <a:ext cx="754422" cy="754422"/>
            </a:xfrm>
            <a:prstGeom prst="ellipse">
              <a:avLst/>
            </a:prstGeom>
            <a:noFill/>
            <a:ln w="130175">
              <a:solidFill>
                <a:schemeClr val="bg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sz="2700"/>
            </a:p>
          </p:txBody>
        </p:sp>
      </p:grpSp>
      <p:sp>
        <p:nvSpPr>
          <p:cNvPr id="43" name="Oval 68"/>
          <p:cNvSpPr/>
          <p:nvPr/>
        </p:nvSpPr>
        <p:spPr>
          <a:xfrm rot="3052891" flipH="1">
            <a:off x="2017554" y="1504731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>
              <a:solidFill>
                <a:srgbClr val="262626"/>
              </a:solidFill>
              <a:cs typeface="Arial"/>
            </a:endParaRPr>
          </a:p>
        </p:txBody>
      </p:sp>
      <p:grpSp>
        <p:nvGrpSpPr>
          <p:cNvPr id="45" name="Graphic 21"/>
          <p:cNvGrpSpPr/>
          <p:nvPr/>
        </p:nvGrpSpPr>
        <p:grpSpPr>
          <a:xfrm>
            <a:off x="2548599" y="4097018"/>
            <a:ext cx="1318798" cy="2357993"/>
            <a:chOff x="4170900" y="0"/>
            <a:chExt cx="3835079" cy="6857067"/>
          </a:xfrm>
        </p:grpSpPr>
        <p:sp>
          <p:nvSpPr>
            <p:cNvPr id="46" name="Freeform: Shape 45"/>
            <p:cNvSpPr/>
            <p:nvPr/>
          </p:nvSpPr>
          <p:spPr>
            <a:xfrm>
              <a:off x="4170900" y="0"/>
              <a:ext cx="3835079" cy="6857067"/>
            </a:xfrm>
            <a:custGeom>
              <a:avLst/>
              <a:gdLst>
                <a:gd name="connsiteX0" fmla="*/ 1859688 w 3816220"/>
                <a:gd name="connsiteY0" fmla="*/ 0 h 6848669"/>
                <a:gd name="connsiteX1" fmla="*/ 2719037 w 3816220"/>
                <a:gd name="connsiteY1" fmla="*/ 937727 h 6848669"/>
                <a:gd name="connsiteX2" fmla="*/ 3404837 w 3816220"/>
                <a:gd name="connsiteY2" fmla="*/ 2455817 h 6848669"/>
                <a:gd name="connsiteX3" fmla="*/ 3397373 w 3816220"/>
                <a:gd name="connsiteY3" fmla="*/ 4784738 h 6848669"/>
                <a:gd name="connsiteX4" fmla="*/ 3818184 w 3816220"/>
                <a:gd name="connsiteY4" fmla="*/ 6857067 h 6848669"/>
                <a:gd name="connsiteX5" fmla="*/ 1609628 w 3816220"/>
                <a:gd name="connsiteY5" fmla="*/ 6857067 h 6848669"/>
                <a:gd name="connsiteX6" fmla="*/ 1469669 w 3816220"/>
                <a:gd name="connsiteY6" fmla="*/ 6241247 h 6848669"/>
                <a:gd name="connsiteX7" fmla="*/ 555269 w 3816220"/>
                <a:gd name="connsiteY7" fmla="*/ 4011230 h 6848669"/>
                <a:gd name="connsiteX8" fmla="*/ 316405 w 3816220"/>
                <a:gd name="connsiteY8" fmla="*/ 2427826 h 6848669"/>
                <a:gd name="connsiteX9" fmla="*/ 255756 w 3816220"/>
                <a:gd name="connsiteY9" fmla="*/ 1045029 h 6848669"/>
                <a:gd name="connsiteX10" fmla="*/ 1686139 w 3816220"/>
                <a:gd name="connsiteY10" fmla="*/ 2580848 h 6848669"/>
                <a:gd name="connsiteX11" fmla="*/ 1859688 w 3816220"/>
                <a:gd name="connsiteY11" fmla="*/ 0 h 6848669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69 w 3818183"/>
                <a:gd name="connsiteY7" fmla="*/ 4011230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70 w 3818183"/>
                <a:gd name="connsiteY7" fmla="*/ 4152778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79877 w 3835079"/>
                <a:gd name="connsiteY10" fmla="*/ 1844225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35079" h="6857067">
                  <a:moveTo>
                    <a:pt x="1876584" y="0"/>
                  </a:moveTo>
                  <a:cubicBezTo>
                    <a:pt x="2380437" y="78377"/>
                    <a:pt x="2558652" y="523447"/>
                    <a:pt x="2735933" y="937727"/>
                  </a:cubicBezTo>
                  <a:cubicBezTo>
                    <a:pt x="2956136" y="1453709"/>
                    <a:pt x="3344289" y="1891315"/>
                    <a:pt x="3421733" y="2455817"/>
                  </a:cubicBezTo>
                  <a:cubicBezTo>
                    <a:pt x="3527169" y="3221860"/>
                    <a:pt x="3383478" y="4014030"/>
                    <a:pt x="3414269" y="4784738"/>
                  </a:cubicBezTo>
                  <a:cubicBezTo>
                    <a:pt x="3443194" y="5498530"/>
                    <a:pt x="3721246" y="6157271"/>
                    <a:pt x="3835080" y="6857067"/>
                  </a:cubicBezTo>
                  <a:lnTo>
                    <a:pt x="1626524" y="6857067"/>
                  </a:lnTo>
                  <a:cubicBezTo>
                    <a:pt x="1579871" y="6623802"/>
                    <a:pt x="1662291" y="6691962"/>
                    <a:pt x="1486565" y="6241247"/>
                  </a:cubicBezTo>
                  <a:cubicBezTo>
                    <a:pt x="1310839" y="5790532"/>
                    <a:pt x="535776" y="4930019"/>
                    <a:pt x="572166" y="4152778"/>
                  </a:cubicBezTo>
                  <a:cubicBezTo>
                    <a:pt x="599224" y="3570548"/>
                    <a:pt x="661157" y="3044425"/>
                    <a:pt x="333301" y="2427826"/>
                  </a:cubicBezTo>
                  <a:cubicBezTo>
                    <a:pt x="160822" y="2079489"/>
                    <a:pt x="-287185" y="1240971"/>
                    <a:pt x="272652" y="1045029"/>
                  </a:cubicBezTo>
                  <a:cubicBezTo>
                    <a:pt x="811062" y="816322"/>
                    <a:pt x="1111150" y="1517480"/>
                    <a:pt x="1349547" y="1773450"/>
                  </a:cubicBezTo>
                  <a:cubicBezTo>
                    <a:pt x="1587944" y="2029420"/>
                    <a:pt x="1620251" y="2888219"/>
                    <a:pt x="1703035" y="2580848"/>
                  </a:cubicBezTo>
                  <a:cubicBezTo>
                    <a:pt x="2060397" y="1828800"/>
                    <a:pt x="1874718" y="807098"/>
                    <a:pt x="1876584" y="0"/>
                  </a:cubicBezTo>
                  <a:close/>
                </a:path>
              </a:pathLst>
            </a:custGeom>
            <a:solidFill>
              <a:srgbClr val="D9D9D9"/>
            </a:solidFill>
            <a:ln w="931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4430993" y="974000"/>
              <a:ext cx="846423" cy="721829"/>
            </a:xfrm>
            <a:custGeom>
              <a:avLst/>
              <a:gdLst>
                <a:gd name="connsiteX0" fmla="*/ 201811 w 867746"/>
                <a:gd name="connsiteY0" fmla="*/ 15957 h 662473"/>
                <a:gd name="connsiteX1" fmla="*/ 876414 w 867746"/>
                <a:gd name="connsiteY1" fmla="*/ 373320 h 662473"/>
                <a:gd name="connsiteX2" fmla="*/ 105705 w 867746"/>
                <a:gd name="connsiteY2" fmla="*/ 664435 h 662473"/>
                <a:gd name="connsiteX3" fmla="*/ 201811 w 867746"/>
                <a:gd name="connsiteY3" fmla="*/ 15957 h 662473"/>
                <a:gd name="connsiteX0" fmla="*/ 288539 w 841815"/>
                <a:gd name="connsiteY0" fmla="*/ 17995 h 626033"/>
                <a:gd name="connsiteX1" fmla="*/ 841815 w 841815"/>
                <a:gd name="connsiteY1" fmla="*/ 334917 h 626033"/>
                <a:gd name="connsiteX2" fmla="*/ 71106 w 841815"/>
                <a:gd name="connsiteY2" fmla="*/ 626032 h 626033"/>
                <a:gd name="connsiteX3" fmla="*/ 288539 w 841815"/>
                <a:gd name="connsiteY3" fmla="*/ 17995 h 626033"/>
                <a:gd name="connsiteX0" fmla="*/ 288539 w 922701"/>
                <a:gd name="connsiteY0" fmla="*/ 17995 h 626033"/>
                <a:gd name="connsiteX1" fmla="*/ 922701 w 922701"/>
                <a:gd name="connsiteY1" fmla="*/ 334918 h 626033"/>
                <a:gd name="connsiteX2" fmla="*/ 71106 w 922701"/>
                <a:gd name="connsiteY2" fmla="*/ 626032 h 626033"/>
                <a:gd name="connsiteX3" fmla="*/ 288539 w 922701"/>
                <a:gd name="connsiteY3" fmla="*/ 17995 h 626033"/>
                <a:gd name="connsiteX0" fmla="*/ 329797 w 913407"/>
                <a:gd name="connsiteY0" fmla="*/ 14324 h 703246"/>
                <a:gd name="connsiteX1" fmla="*/ 913407 w 913407"/>
                <a:gd name="connsiteY1" fmla="*/ 412131 h 703246"/>
                <a:gd name="connsiteX2" fmla="*/ 61812 w 913407"/>
                <a:gd name="connsiteY2" fmla="*/ 703245 h 703246"/>
                <a:gd name="connsiteX3" fmla="*/ 329797 w 913407"/>
                <a:gd name="connsiteY3" fmla="*/ 14324 h 703246"/>
                <a:gd name="connsiteX0" fmla="*/ 201810 w 785420"/>
                <a:gd name="connsiteY0" fmla="*/ 14324 h 662804"/>
                <a:gd name="connsiteX1" fmla="*/ 785420 w 785420"/>
                <a:gd name="connsiteY1" fmla="*/ 412131 h 662804"/>
                <a:gd name="connsiteX2" fmla="*/ 105706 w 785420"/>
                <a:gd name="connsiteY2" fmla="*/ 662804 h 662804"/>
                <a:gd name="connsiteX3" fmla="*/ 201810 w 785420"/>
                <a:gd name="connsiteY3" fmla="*/ 14324 h 662804"/>
                <a:gd name="connsiteX0" fmla="*/ 167496 w 751106"/>
                <a:gd name="connsiteY0" fmla="*/ 14324 h 672912"/>
                <a:gd name="connsiteX1" fmla="*/ 751106 w 751106"/>
                <a:gd name="connsiteY1" fmla="*/ 412131 h 672912"/>
                <a:gd name="connsiteX2" fmla="*/ 132056 w 751106"/>
                <a:gd name="connsiteY2" fmla="*/ 672912 h 672912"/>
                <a:gd name="connsiteX3" fmla="*/ 167496 w 751106"/>
                <a:gd name="connsiteY3" fmla="*/ 14324 h 672912"/>
                <a:gd name="connsiteX0" fmla="*/ 132271 w 796768"/>
                <a:gd name="connsiteY0" fmla="*/ 12987 h 712016"/>
                <a:gd name="connsiteX1" fmla="*/ 796768 w 796768"/>
                <a:gd name="connsiteY1" fmla="*/ 451235 h 712016"/>
                <a:gd name="connsiteX2" fmla="*/ 177718 w 796768"/>
                <a:gd name="connsiteY2" fmla="*/ 712016 h 712016"/>
                <a:gd name="connsiteX3" fmla="*/ 132271 w 796768"/>
                <a:gd name="connsiteY3" fmla="*/ 12987 h 712016"/>
                <a:gd name="connsiteX0" fmla="*/ 152924 w 766868"/>
                <a:gd name="connsiteY0" fmla="*/ 12135 h 741494"/>
                <a:gd name="connsiteX1" fmla="*/ 766868 w 766868"/>
                <a:gd name="connsiteY1" fmla="*/ 480713 h 741494"/>
                <a:gd name="connsiteX2" fmla="*/ 147818 w 766868"/>
                <a:gd name="connsiteY2" fmla="*/ 741494 h 741494"/>
                <a:gd name="connsiteX3" fmla="*/ 152924 w 766868"/>
                <a:gd name="connsiteY3" fmla="*/ 12135 h 741494"/>
                <a:gd name="connsiteX0" fmla="*/ 172736 w 786680"/>
                <a:gd name="connsiteY0" fmla="*/ 12135 h 741494"/>
                <a:gd name="connsiteX1" fmla="*/ 786680 w 786680"/>
                <a:gd name="connsiteY1" fmla="*/ 480713 h 741494"/>
                <a:gd name="connsiteX2" fmla="*/ 127187 w 786680"/>
                <a:gd name="connsiteY2" fmla="*/ 741494 h 741494"/>
                <a:gd name="connsiteX3" fmla="*/ 172736 w 786680"/>
                <a:gd name="connsiteY3" fmla="*/ 12135 h 741494"/>
                <a:gd name="connsiteX0" fmla="*/ 148439 w 812936"/>
                <a:gd name="connsiteY0" fmla="*/ 12690 h 721827"/>
                <a:gd name="connsiteX1" fmla="*/ 812936 w 812936"/>
                <a:gd name="connsiteY1" fmla="*/ 461046 h 721827"/>
                <a:gd name="connsiteX2" fmla="*/ 153443 w 812936"/>
                <a:gd name="connsiteY2" fmla="*/ 721827 h 721827"/>
                <a:gd name="connsiteX3" fmla="*/ 148439 w 812936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22" h="721827">
                  <a:moveTo>
                    <a:pt x="181925" y="12690"/>
                  </a:moveTo>
                  <a:cubicBezTo>
                    <a:pt x="568699" y="-73151"/>
                    <a:pt x="767112" y="298693"/>
                    <a:pt x="846422" y="461046"/>
                  </a:cubicBezTo>
                  <a:cubicBezTo>
                    <a:pt x="676940" y="439722"/>
                    <a:pt x="430013" y="516522"/>
                    <a:pt x="186930" y="721827"/>
                  </a:cubicBezTo>
                  <a:cubicBezTo>
                    <a:pt x="18046" y="360732"/>
                    <a:pt x="-129423" y="90762"/>
                    <a:pt x="181925" y="12690"/>
                  </a:cubicBezTo>
                  <a:close/>
                </a:path>
              </a:pathLst>
            </a:custGeom>
            <a:solidFill>
              <a:srgbClr val="BFBFBF"/>
            </a:solidFill>
            <a:ln w="931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</p:grpSp>
      <p:sp>
        <p:nvSpPr>
          <p:cNvPr id="49" name="Rectangle 9"/>
          <p:cNvSpPr/>
          <p:nvPr/>
        </p:nvSpPr>
        <p:spPr>
          <a:xfrm flipH="1">
            <a:off x="2293301" y="1733981"/>
            <a:ext cx="435067" cy="40726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/>
          </a:p>
        </p:txBody>
      </p:sp>
      <p:sp>
        <p:nvSpPr>
          <p:cNvPr id="54" name="Text Placeholder 1"/>
          <p:cNvSpPr>
            <a:spLocks noGrp="1"/>
          </p:cNvSpPr>
          <p:nvPr/>
        </p:nvSpPr>
        <p:spPr>
          <a:xfrm>
            <a:off x="475929" y="491909"/>
            <a:ext cx="11573197" cy="724247"/>
          </a:xfrm>
          <a:prstGeom prst="rect">
            <a:avLst/>
          </a:prstGeom>
        </p:spPr>
        <p:txBody>
          <a:bodyPr anchor="ctr"/>
          <a:lstStyle/>
          <a:p>
            <a: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/>
            </a:pPr>
            <a:r>
              <a:rPr kumimoji="0" lang="ko-KR" altLang="en-US" sz="4200" b="1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결론 및 보완사항</a:t>
            </a:r>
          </a:p>
        </p:txBody>
      </p:sp>
      <p:sp>
        <p:nvSpPr>
          <p:cNvPr id="55" name="Round Same Side Corner Rectangle 6"/>
          <p:cNvSpPr/>
          <p:nvPr/>
        </p:nvSpPr>
        <p:spPr>
          <a:xfrm rot="2700000">
            <a:off x="5829059" y="1898798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2700"/>
          </a:p>
        </p:txBody>
      </p:sp>
      <p:sp>
        <p:nvSpPr>
          <p:cNvPr id="59" name="TextBox 58"/>
          <p:cNvSpPr txBox="1"/>
          <p:nvPr/>
        </p:nvSpPr>
        <p:spPr>
          <a:xfrm>
            <a:off x="6749388" y="2097369"/>
            <a:ext cx="3392595" cy="461665"/>
          </a:xfrm>
          <a:prstGeom prst="rect">
            <a:avLst/>
          </a:prstGeom>
          <a:noFill/>
        </p:spPr>
        <p:txBody>
          <a:bodyPr wrap="square" lIns="48000" tIns="0" rIns="24000" bIns="0">
            <a:spAutoFit/>
          </a:bodyPr>
          <a:lstStyle>
            <a:defPPr>
              <a:defRPr lang="en-US"/>
            </a:defPPr>
            <a:lvl1pPr marL="370000" lvl="0" indent="-370000">
              <a:lnSpc>
                <a:spcPct val="150000"/>
              </a:lnSpc>
              <a:buAutoNum type="arabicPeriod"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defRPr>
            </a:lvl1pPr>
          </a:lstStyle>
          <a:p>
            <a:pPr marL="0" indent="0">
              <a:buNone/>
            </a:pPr>
            <a:r>
              <a:rPr lang="ko-KR" altLang="en-US" spc="-100" dirty="0"/>
              <a:t>구현하지 못한 기타 기능</a:t>
            </a:r>
          </a:p>
        </p:txBody>
      </p:sp>
      <p:sp>
        <p:nvSpPr>
          <p:cNvPr id="56" name="Round Same Side Corner Rectangle 6"/>
          <p:cNvSpPr/>
          <p:nvPr/>
        </p:nvSpPr>
        <p:spPr>
          <a:xfrm rot="2700000">
            <a:off x="5829059" y="3012033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2700"/>
          </a:p>
        </p:txBody>
      </p:sp>
      <p:sp>
        <p:nvSpPr>
          <p:cNvPr id="60" name="TextBox 59"/>
          <p:cNvSpPr txBox="1"/>
          <p:nvPr/>
        </p:nvSpPr>
        <p:spPr>
          <a:xfrm>
            <a:off x="6749392" y="3210605"/>
            <a:ext cx="1838348" cy="461665"/>
          </a:xfrm>
          <a:prstGeom prst="rect">
            <a:avLst/>
          </a:prstGeom>
          <a:noFill/>
        </p:spPr>
        <p:txBody>
          <a:bodyPr wrap="square" lIns="48000" tIns="0" rIns="24000" bIns="0">
            <a:spAutoFit/>
          </a:bodyPr>
          <a:lstStyle>
            <a:defPPr>
              <a:defRPr lang="en-US"/>
            </a:defPPr>
            <a:lvl1pPr marL="370000" lvl="0" indent="-370000">
              <a:lnSpc>
                <a:spcPct val="150000"/>
              </a:lnSpc>
              <a:buAutoNum type="arabicPeriod"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defRPr>
            </a:lvl1pPr>
          </a:lstStyle>
          <a:p>
            <a:pPr marL="0" indent="0">
              <a:buNone/>
            </a:pPr>
            <a:r>
              <a:rPr lang="ko-KR" altLang="en-US" spc="-100" dirty="0"/>
              <a:t>도서 부가 기능</a:t>
            </a:r>
          </a:p>
        </p:txBody>
      </p:sp>
      <p:sp>
        <p:nvSpPr>
          <p:cNvPr id="57" name="Round Same Side Corner Rectangle 6"/>
          <p:cNvSpPr/>
          <p:nvPr/>
        </p:nvSpPr>
        <p:spPr>
          <a:xfrm rot="2700000">
            <a:off x="5829059" y="4134595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2700"/>
          </a:p>
        </p:txBody>
      </p:sp>
      <p:sp>
        <p:nvSpPr>
          <p:cNvPr id="61" name="TextBox 60"/>
          <p:cNvSpPr txBox="1"/>
          <p:nvPr/>
        </p:nvSpPr>
        <p:spPr>
          <a:xfrm>
            <a:off x="6749392" y="4333145"/>
            <a:ext cx="4333898" cy="461665"/>
          </a:xfrm>
          <a:prstGeom prst="rect">
            <a:avLst/>
          </a:prstGeom>
          <a:noFill/>
        </p:spPr>
        <p:txBody>
          <a:bodyPr wrap="square" lIns="48000" tIns="0" rIns="24000" bIns="0">
            <a:spAutoFit/>
          </a:bodyPr>
          <a:lstStyle>
            <a:defPPr>
              <a:defRPr lang="en-US"/>
            </a:defPPr>
            <a:lvl1pPr marL="370000" lvl="0" indent="-370000">
              <a:lnSpc>
                <a:spcPct val="150000"/>
              </a:lnSpc>
              <a:buAutoNum type="arabicPeriod"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defRPr>
            </a:lvl1pPr>
          </a:lstStyle>
          <a:p>
            <a:pPr marL="0" indent="0">
              <a:buNone/>
            </a:pPr>
            <a:r>
              <a:rPr lang="ko-KR" altLang="en-US" spc="-100" dirty="0"/>
              <a:t>로그인 및 권한 처리 방식에 대한 고찰</a:t>
            </a:r>
          </a:p>
        </p:txBody>
      </p:sp>
      <p:sp>
        <p:nvSpPr>
          <p:cNvPr id="58" name="Round Same Side Corner Rectangle 6"/>
          <p:cNvSpPr/>
          <p:nvPr/>
        </p:nvSpPr>
        <p:spPr>
          <a:xfrm rot="2700000">
            <a:off x="5829059" y="5257113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2700"/>
          </a:p>
        </p:txBody>
      </p:sp>
      <p:sp>
        <p:nvSpPr>
          <p:cNvPr id="62" name="TextBox 61"/>
          <p:cNvSpPr txBox="1"/>
          <p:nvPr/>
        </p:nvSpPr>
        <p:spPr>
          <a:xfrm>
            <a:off x="6749392" y="5455685"/>
            <a:ext cx="2962298" cy="461665"/>
          </a:xfrm>
          <a:prstGeom prst="rect">
            <a:avLst/>
          </a:prstGeom>
          <a:noFill/>
        </p:spPr>
        <p:txBody>
          <a:bodyPr wrap="square" lIns="48000" tIns="0" rIns="24000" bIns="0">
            <a:spAutoFit/>
          </a:bodyPr>
          <a:lstStyle>
            <a:defPPr>
              <a:defRPr lang="en-US"/>
            </a:defPPr>
            <a:lvl1pPr marL="370000" lvl="0" indent="-370000">
              <a:lnSpc>
                <a:spcPct val="150000"/>
              </a:lnSpc>
              <a:buAutoNum type="arabicPeriod"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defRPr>
            </a:lvl1pPr>
          </a:lstStyle>
          <a:p>
            <a:pPr marL="0" indent="0">
              <a:buNone/>
            </a:pPr>
            <a:r>
              <a:rPr lang="ko-KR" altLang="en-US" spc="-100" dirty="0"/>
              <a:t>이벤트 및 기타 효과 적용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3902924" y="923109"/>
            <a:ext cx="7705601" cy="5521233"/>
          </a:xfrm>
          <a:prstGeom prst="roundRect">
            <a:avLst>
              <a:gd name="adj" fmla="val 3805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ext Placeholder 1"/>
          <p:cNvSpPr txBox="1"/>
          <p:nvPr/>
        </p:nvSpPr>
        <p:spPr>
          <a:xfrm>
            <a:off x="6827520" y="560985"/>
            <a:ext cx="4389120" cy="724247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ko-KR" altLang="en-US" sz="4600" b="1">
                <a:latin typeface="맑은 고딕"/>
                <a:ea typeface="맑은 고딕"/>
              </a:rPr>
              <a:t>결론 및 한줄평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45115" y="1830639"/>
            <a:ext cx="66212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ko-KR" sz="1400" spc="-1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“</a:t>
            </a:r>
            <a:r>
              <a:rPr lang="ko-KR" altLang="en-US" sz="1400" spc="-1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어렵고 힘들었지만</a:t>
            </a:r>
            <a:r>
              <a:rPr lang="en-US" altLang="ko-KR" sz="1400" spc="-1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, </a:t>
            </a:r>
            <a:r>
              <a:rPr lang="ko-KR" altLang="en-US" sz="1400" spc="-1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부족하지만 결과물을 만들어냈다는 것에 만족합니다</a:t>
            </a:r>
            <a:r>
              <a:rPr lang="en-US" altLang="ko-KR" sz="1400" spc="-1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. </a:t>
            </a:r>
            <a:r>
              <a:rPr lang="ko-KR" altLang="en-US" sz="1400" spc="-1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최종적으로 프로젝트가 많이 부족하고 보완할 점이 눈에 많이 보이고 아쉽지만 그래도 </a:t>
            </a:r>
            <a:r>
              <a:rPr lang="ko-KR" altLang="en-US" sz="1400" spc="-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성장에 조금 다가간 것 같다는 생각이 듭니다</a:t>
            </a:r>
            <a:r>
              <a:rPr lang="en-US" altLang="ko-KR" sz="1400" spc="-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. </a:t>
            </a:r>
            <a:r>
              <a:rPr lang="ko-KR" altLang="en-US" sz="1400" spc="-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그동안 정말 고생 많았습니다</a:t>
            </a:r>
            <a:r>
              <a:rPr lang="en-US" altLang="ko-KR" sz="1400" spc="-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. </a:t>
            </a:r>
            <a:r>
              <a:rPr lang="en-US" altLang="ko-KR" sz="1400" spc="-1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”</a:t>
            </a:r>
            <a:r>
              <a:rPr lang="ko-KR" altLang="en-US" sz="1400" spc="-1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en-US" altLang="ko-KR" sz="1400" spc="-1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-</a:t>
            </a:r>
            <a:r>
              <a:rPr lang="ko-KR" altLang="en-US" sz="1400" spc="-1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ko-KR" altLang="en-US" sz="1400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이지윤</a:t>
            </a:r>
          </a:p>
        </p:txBody>
      </p:sp>
      <p:grpSp>
        <p:nvGrpSpPr>
          <p:cNvPr id="15" name="Graphic 3"/>
          <p:cNvGrpSpPr/>
          <p:nvPr/>
        </p:nvGrpSpPr>
        <p:grpSpPr>
          <a:xfrm flipH="1">
            <a:off x="9117874" y="4261452"/>
            <a:ext cx="2098766" cy="1917578"/>
            <a:chOff x="4772025" y="2219325"/>
            <a:chExt cx="2647950" cy="2419350"/>
          </a:xfrm>
        </p:grpSpPr>
        <p:sp>
          <p:nvSpPr>
            <p:cNvPr id="16" name="Freeform: Shape 15"/>
            <p:cNvSpPr/>
            <p:nvPr/>
          </p:nvSpPr>
          <p:spPr>
            <a:xfrm>
              <a:off x="4765834" y="2208978"/>
              <a:ext cx="2657475" cy="2438400"/>
            </a:xfrm>
            <a:custGeom>
              <a:avLst/>
              <a:gdLst>
                <a:gd name="connsiteX0" fmla="*/ 2649379 w 2657475"/>
                <a:gd name="connsiteY0" fmla="*/ 2105847 h 2438400"/>
                <a:gd name="connsiteX1" fmla="*/ 2644616 w 2657475"/>
                <a:gd name="connsiteY1" fmla="*/ 2094417 h 2438400"/>
                <a:gd name="connsiteX2" fmla="*/ 2649379 w 2657475"/>
                <a:gd name="connsiteY2" fmla="*/ 2070604 h 2438400"/>
                <a:gd name="connsiteX3" fmla="*/ 2644616 w 2657475"/>
                <a:gd name="connsiteY3" fmla="*/ 2062984 h 2438400"/>
                <a:gd name="connsiteX4" fmla="*/ 2630329 w 2657475"/>
                <a:gd name="connsiteY4" fmla="*/ 2055364 h 2438400"/>
                <a:gd name="connsiteX5" fmla="*/ 2633186 w 2657475"/>
                <a:gd name="connsiteY5" fmla="*/ 2039172 h 2438400"/>
                <a:gd name="connsiteX6" fmla="*/ 2628424 w 2657475"/>
                <a:gd name="connsiteY6" fmla="*/ 2032504 h 2438400"/>
                <a:gd name="connsiteX7" fmla="*/ 2620804 w 2657475"/>
                <a:gd name="connsiteY7" fmla="*/ 2029647 h 2438400"/>
                <a:gd name="connsiteX8" fmla="*/ 2576036 w 2657475"/>
                <a:gd name="connsiteY8" fmla="*/ 1994404 h 2438400"/>
                <a:gd name="connsiteX9" fmla="*/ 2450306 w 2657475"/>
                <a:gd name="connsiteY9" fmla="*/ 2037267 h 2438400"/>
                <a:gd name="connsiteX10" fmla="*/ 2367439 w 2657475"/>
                <a:gd name="connsiteY10" fmla="*/ 2059175 h 2438400"/>
                <a:gd name="connsiteX11" fmla="*/ 2388394 w 2657475"/>
                <a:gd name="connsiteY11" fmla="*/ 2002025 h 2438400"/>
                <a:gd name="connsiteX12" fmla="*/ 2333149 w 2657475"/>
                <a:gd name="connsiteY12" fmla="*/ 1995357 h 2438400"/>
                <a:gd name="connsiteX13" fmla="*/ 2230279 w 2657475"/>
                <a:gd name="connsiteY13" fmla="*/ 2017264 h 2438400"/>
                <a:gd name="connsiteX14" fmla="*/ 2156936 w 2657475"/>
                <a:gd name="connsiteY14" fmla="*/ 2010597 h 2438400"/>
                <a:gd name="connsiteX15" fmla="*/ 2101691 w 2657475"/>
                <a:gd name="connsiteY15" fmla="*/ 2037267 h 2438400"/>
                <a:gd name="connsiteX16" fmla="*/ 1998821 w 2657475"/>
                <a:gd name="connsiteY16" fmla="*/ 1897250 h 2438400"/>
                <a:gd name="connsiteX17" fmla="*/ 2027396 w 2657475"/>
                <a:gd name="connsiteY17" fmla="*/ 1709607 h 2438400"/>
                <a:gd name="connsiteX18" fmla="*/ 2015966 w 2657475"/>
                <a:gd name="connsiteY18" fmla="*/ 1630550 h 2438400"/>
                <a:gd name="connsiteX19" fmla="*/ 1779746 w 2657475"/>
                <a:gd name="connsiteY19" fmla="*/ 1366707 h 2438400"/>
                <a:gd name="connsiteX20" fmla="*/ 1827371 w 2657475"/>
                <a:gd name="connsiteY20" fmla="*/ 1300032 h 2438400"/>
                <a:gd name="connsiteX21" fmla="*/ 1854041 w 2657475"/>
                <a:gd name="connsiteY21" fmla="*/ 1255264 h 2438400"/>
                <a:gd name="connsiteX22" fmla="*/ 1841659 w 2657475"/>
                <a:gd name="connsiteY22" fmla="*/ 1220022 h 2438400"/>
                <a:gd name="connsiteX23" fmla="*/ 1834991 w 2657475"/>
                <a:gd name="connsiteY23" fmla="*/ 1188589 h 2438400"/>
                <a:gd name="connsiteX24" fmla="*/ 1833086 w 2657475"/>
                <a:gd name="connsiteY24" fmla="*/ 1147632 h 2438400"/>
                <a:gd name="connsiteX25" fmla="*/ 1799749 w 2657475"/>
                <a:gd name="connsiteY25" fmla="*/ 1114294 h 2438400"/>
                <a:gd name="connsiteX26" fmla="*/ 1774031 w 2657475"/>
                <a:gd name="connsiteY26" fmla="*/ 1078099 h 2438400"/>
                <a:gd name="connsiteX27" fmla="*/ 1723549 w 2657475"/>
                <a:gd name="connsiteY27" fmla="*/ 1099054 h 2438400"/>
                <a:gd name="connsiteX28" fmla="*/ 1654016 w 2657475"/>
                <a:gd name="connsiteY28" fmla="*/ 1186684 h 2438400"/>
                <a:gd name="connsiteX29" fmla="*/ 1637824 w 2657475"/>
                <a:gd name="connsiteY29" fmla="*/ 1186684 h 2438400"/>
                <a:gd name="connsiteX30" fmla="*/ 1458754 w 2657475"/>
                <a:gd name="connsiteY30" fmla="*/ 1060954 h 2438400"/>
                <a:gd name="connsiteX31" fmla="*/ 1353979 w 2657475"/>
                <a:gd name="connsiteY31" fmla="*/ 1099054 h 2438400"/>
                <a:gd name="connsiteX32" fmla="*/ 1339691 w 2657475"/>
                <a:gd name="connsiteY32" fmla="*/ 1081909 h 2438400"/>
                <a:gd name="connsiteX33" fmla="*/ 1256824 w 2657475"/>
                <a:gd name="connsiteY33" fmla="*/ 1012377 h 2438400"/>
                <a:gd name="connsiteX34" fmla="*/ 1223486 w 2657475"/>
                <a:gd name="connsiteY34" fmla="*/ 958084 h 2438400"/>
                <a:gd name="connsiteX35" fmla="*/ 1261586 w 2657475"/>
                <a:gd name="connsiteY35" fmla="*/ 899029 h 2438400"/>
                <a:gd name="connsiteX36" fmla="*/ 1299686 w 2657475"/>
                <a:gd name="connsiteY36" fmla="*/ 920937 h 2438400"/>
                <a:gd name="connsiteX37" fmla="*/ 1358741 w 2657475"/>
                <a:gd name="connsiteY37" fmla="*/ 916174 h 2438400"/>
                <a:gd name="connsiteX38" fmla="*/ 1366361 w 2657475"/>
                <a:gd name="connsiteY38" fmla="*/ 887599 h 2438400"/>
                <a:gd name="connsiteX39" fmla="*/ 1399699 w 2657475"/>
                <a:gd name="connsiteY39" fmla="*/ 889504 h 2438400"/>
                <a:gd name="connsiteX40" fmla="*/ 1412081 w 2657475"/>
                <a:gd name="connsiteY40" fmla="*/ 865692 h 2438400"/>
                <a:gd name="connsiteX41" fmla="*/ 1440656 w 2657475"/>
                <a:gd name="connsiteY41" fmla="*/ 860929 h 2438400"/>
                <a:gd name="connsiteX42" fmla="*/ 1452086 w 2657475"/>
                <a:gd name="connsiteY42" fmla="*/ 830449 h 2438400"/>
                <a:gd name="connsiteX43" fmla="*/ 1497806 w 2657475"/>
                <a:gd name="connsiteY43" fmla="*/ 825687 h 2438400"/>
                <a:gd name="connsiteX44" fmla="*/ 1513999 w 2657475"/>
                <a:gd name="connsiteY44" fmla="*/ 797112 h 2438400"/>
                <a:gd name="connsiteX45" fmla="*/ 1520666 w 2657475"/>
                <a:gd name="connsiteY45" fmla="*/ 687574 h 2438400"/>
                <a:gd name="connsiteX46" fmla="*/ 1560671 w 2657475"/>
                <a:gd name="connsiteY46" fmla="*/ 654237 h 2438400"/>
                <a:gd name="connsiteX47" fmla="*/ 1667351 w 2657475"/>
                <a:gd name="connsiteY47" fmla="*/ 541842 h 2438400"/>
                <a:gd name="connsiteX48" fmla="*/ 1674019 w 2657475"/>
                <a:gd name="connsiteY48" fmla="*/ 578037 h 2438400"/>
                <a:gd name="connsiteX49" fmla="*/ 1697831 w 2657475"/>
                <a:gd name="connsiteY49" fmla="*/ 511362 h 2438400"/>
                <a:gd name="connsiteX50" fmla="*/ 1718786 w 2657475"/>
                <a:gd name="connsiteY50" fmla="*/ 552319 h 2438400"/>
                <a:gd name="connsiteX51" fmla="*/ 1749266 w 2657475"/>
                <a:gd name="connsiteY51" fmla="*/ 473262 h 2438400"/>
                <a:gd name="connsiteX52" fmla="*/ 1768316 w 2657475"/>
                <a:gd name="connsiteY52" fmla="*/ 552319 h 2438400"/>
                <a:gd name="connsiteX53" fmla="*/ 1777841 w 2657475"/>
                <a:gd name="connsiteY53" fmla="*/ 436114 h 2438400"/>
                <a:gd name="connsiteX54" fmla="*/ 1744504 w 2657475"/>
                <a:gd name="connsiteY54" fmla="*/ 324672 h 2438400"/>
                <a:gd name="connsiteX55" fmla="*/ 1623536 w 2657475"/>
                <a:gd name="connsiteY55" fmla="*/ 188464 h 2438400"/>
                <a:gd name="connsiteX56" fmla="*/ 1264444 w 2657475"/>
                <a:gd name="connsiteY56" fmla="*/ 7489 h 2438400"/>
                <a:gd name="connsiteX57" fmla="*/ 845344 w 2657475"/>
                <a:gd name="connsiteY57" fmla="*/ 407539 h 2438400"/>
                <a:gd name="connsiteX58" fmla="*/ 673894 w 2657475"/>
                <a:gd name="connsiteY58" fmla="*/ 515172 h 2438400"/>
                <a:gd name="connsiteX59" fmla="*/ 432911 w 2657475"/>
                <a:gd name="connsiteY59" fmla="*/ 683764 h 2438400"/>
                <a:gd name="connsiteX60" fmla="*/ 328136 w 2657475"/>
                <a:gd name="connsiteY60" fmla="*/ 871407 h 2438400"/>
                <a:gd name="connsiteX61" fmla="*/ 210979 w 2657475"/>
                <a:gd name="connsiteY61" fmla="*/ 1068574 h 2438400"/>
                <a:gd name="connsiteX62" fmla="*/ 90964 w 2657475"/>
                <a:gd name="connsiteY62" fmla="*/ 1174302 h 2438400"/>
                <a:gd name="connsiteX63" fmla="*/ 133826 w 2657475"/>
                <a:gd name="connsiteY63" fmla="*/ 1162872 h 2438400"/>
                <a:gd name="connsiteX64" fmla="*/ 16669 w 2657475"/>
                <a:gd name="connsiteY64" fmla="*/ 1445764 h 2438400"/>
                <a:gd name="connsiteX65" fmla="*/ 64294 w 2657475"/>
                <a:gd name="connsiteY65" fmla="*/ 1400997 h 2438400"/>
                <a:gd name="connsiteX66" fmla="*/ 38576 w 2657475"/>
                <a:gd name="connsiteY66" fmla="*/ 1543872 h 2438400"/>
                <a:gd name="connsiteX67" fmla="*/ 7144 w 2657475"/>
                <a:gd name="connsiteY67" fmla="*/ 1769614 h 2438400"/>
                <a:gd name="connsiteX68" fmla="*/ 57626 w 2657475"/>
                <a:gd name="connsiteY68" fmla="*/ 1696272 h 2438400"/>
                <a:gd name="connsiteX69" fmla="*/ 10001 w 2657475"/>
                <a:gd name="connsiteY69" fmla="*/ 1889629 h 2438400"/>
                <a:gd name="connsiteX70" fmla="*/ 64294 w 2657475"/>
                <a:gd name="connsiteY70" fmla="*/ 1791522 h 2438400"/>
                <a:gd name="connsiteX71" fmla="*/ 32861 w 2657475"/>
                <a:gd name="connsiteY71" fmla="*/ 2001072 h 2438400"/>
                <a:gd name="connsiteX72" fmla="*/ 68104 w 2657475"/>
                <a:gd name="connsiteY72" fmla="*/ 2184905 h 2438400"/>
                <a:gd name="connsiteX73" fmla="*/ 147161 w 2657475"/>
                <a:gd name="connsiteY73" fmla="*/ 2175380 h 2438400"/>
                <a:gd name="connsiteX74" fmla="*/ 347186 w 2657475"/>
                <a:gd name="connsiteY74" fmla="*/ 2429697 h 2438400"/>
                <a:gd name="connsiteX75" fmla="*/ 718661 w 2657475"/>
                <a:gd name="connsiteY75" fmla="*/ 2391597 h 2438400"/>
                <a:gd name="connsiteX76" fmla="*/ 816769 w 2657475"/>
                <a:gd name="connsiteY76" fmla="*/ 2322064 h 2438400"/>
                <a:gd name="connsiteX77" fmla="*/ 890111 w 2657475"/>
                <a:gd name="connsiteY77" fmla="*/ 2264914 h 2438400"/>
                <a:gd name="connsiteX78" fmla="*/ 940594 w 2657475"/>
                <a:gd name="connsiteY78" fmla="*/ 2243007 h 2438400"/>
                <a:gd name="connsiteX79" fmla="*/ 994886 w 2657475"/>
                <a:gd name="connsiteY79" fmla="*/ 2226814 h 2438400"/>
                <a:gd name="connsiteX80" fmla="*/ 1011079 w 2657475"/>
                <a:gd name="connsiteY80" fmla="*/ 2160139 h 2438400"/>
                <a:gd name="connsiteX81" fmla="*/ 1032986 w 2657475"/>
                <a:gd name="connsiteY81" fmla="*/ 2143947 h 2438400"/>
                <a:gd name="connsiteX82" fmla="*/ 1042511 w 2657475"/>
                <a:gd name="connsiteY82" fmla="*/ 2089654 h 2438400"/>
                <a:gd name="connsiteX83" fmla="*/ 1052036 w 2657475"/>
                <a:gd name="connsiteY83" fmla="*/ 2022979 h 2438400"/>
                <a:gd name="connsiteX84" fmla="*/ 1061561 w 2657475"/>
                <a:gd name="connsiteY84" fmla="*/ 1930587 h 2438400"/>
                <a:gd name="connsiteX85" fmla="*/ 1087279 w 2657475"/>
                <a:gd name="connsiteY85" fmla="*/ 1866769 h 2438400"/>
                <a:gd name="connsiteX86" fmla="*/ 1306354 w 2657475"/>
                <a:gd name="connsiteY86" fmla="*/ 1606737 h 2438400"/>
                <a:gd name="connsiteX87" fmla="*/ 1382554 w 2657475"/>
                <a:gd name="connsiteY87" fmla="*/ 1561969 h 2438400"/>
                <a:gd name="connsiteX88" fmla="*/ 1413986 w 2657475"/>
                <a:gd name="connsiteY88" fmla="*/ 1578162 h 2438400"/>
                <a:gd name="connsiteX89" fmla="*/ 1615916 w 2657475"/>
                <a:gd name="connsiteY89" fmla="*/ 1890582 h 2438400"/>
                <a:gd name="connsiteX90" fmla="*/ 1768316 w 2657475"/>
                <a:gd name="connsiteY90" fmla="*/ 2219194 h 2438400"/>
                <a:gd name="connsiteX91" fmla="*/ 1804511 w 2657475"/>
                <a:gd name="connsiteY91" fmla="*/ 2371594 h 2438400"/>
                <a:gd name="connsiteX92" fmla="*/ 1925479 w 2657475"/>
                <a:gd name="connsiteY92" fmla="*/ 2350639 h 2438400"/>
                <a:gd name="connsiteX93" fmla="*/ 1958816 w 2657475"/>
                <a:gd name="connsiteY93" fmla="*/ 2317302 h 2438400"/>
                <a:gd name="connsiteX94" fmla="*/ 2009299 w 2657475"/>
                <a:gd name="connsiteY94" fmla="*/ 2347782 h 2438400"/>
                <a:gd name="connsiteX95" fmla="*/ 2095024 w 2657475"/>
                <a:gd name="connsiteY95" fmla="*/ 2430650 h 2438400"/>
                <a:gd name="connsiteX96" fmla="*/ 2230279 w 2657475"/>
                <a:gd name="connsiteY96" fmla="*/ 2363975 h 2438400"/>
                <a:gd name="connsiteX97" fmla="*/ 2435066 w 2657475"/>
                <a:gd name="connsiteY97" fmla="*/ 2283012 h 2438400"/>
                <a:gd name="connsiteX98" fmla="*/ 2546509 w 2657475"/>
                <a:gd name="connsiteY98" fmla="*/ 2227767 h 2438400"/>
                <a:gd name="connsiteX99" fmla="*/ 2630329 w 2657475"/>
                <a:gd name="connsiteY99" fmla="*/ 2172522 h 2438400"/>
                <a:gd name="connsiteX100" fmla="*/ 2647474 w 2657475"/>
                <a:gd name="connsiteY100" fmla="*/ 2161092 h 2438400"/>
                <a:gd name="connsiteX101" fmla="*/ 2647474 w 2657475"/>
                <a:gd name="connsiteY101" fmla="*/ 2143947 h 2438400"/>
                <a:gd name="connsiteX102" fmla="*/ 2655094 w 2657475"/>
                <a:gd name="connsiteY102" fmla="*/ 2131564 h 2438400"/>
                <a:gd name="connsiteX103" fmla="*/ 2649379 w 2657475"/>
                <a:gd name="connsiteY103" fmla="*/ 2105847 h 2438400"/>
                <a:gd name="connsiteX104" fmla="*/ 918686 w 2657475"/>
                <a:gd name="connsiteY104" fmla="*/ 1436239 h 2438400"/>
                <a:gd name="connsiteX105" fmla="*/ 897731 w 2657475"/>
                <a:gd name="connsiteY105" fmla="*/ 1472434 h 2438400"/>
                <a:gd name="connsiteX106" fmla="*/ 873919 w 2657475"/>
                <a:gd name="connsiteY106" fmla="*/ 1496247 h 2438400"/>
                <a:gd name="connsiteX107" fmla="*/ 832961 w 2657475"/>
                <a:gd name="connsiteY107" fmla="*/ 1532442 h 2438400"/>
                <a:gd name="connsiteX108" fmla="*/ 804386 w 2657475"/>
                <a:gd name="connsiteY108" fmla="*/ 1537204 h 2438400"/>
                <a:gd name="connsiteX109" fmla="*/ 783431 w 2657475"/>
                <a:gd name="connsiteY109" fmla="*/ 1515297 h 2438400"/>
                <a:gd name="connsiteX110" fmla="*/ 752951 w 2657475"/>
                <a:gd name="connsiteY110" fmla="*/ 1508629 h 2438400"/>
                <a:gd name="connsiteX111" fmla="*/ 754856 w 2657475"/>
                <a:gd name="connsiteY111" fmla="*/ 1454337 h 2438400"/>
                <a:gd name="connsiteX112" fmla="*/ 826294 w 2657475"/>
                <a:gd name="connsiteY112" fmla="*/ 1399092 h 2438400"/>
                <a:gd name="connsiteX113" fmla="*/ 871061 w 2657475"/>
                <a:gd name="connsiteY113" fmla="*/ 1291459 h 2438400"/>
                <a:gd name="connsiteX114" fmla="*/ 915829 w 2657475"/>
                <a:gd name="connsiteY114" fmla="*/ 1286697 h 2438400"/>
                <a:gd name="connsiteX115" fmla="*/ 1001554 w 2657475"/>
                <a:gd name="connsiteY115" fmla="*/ 1374327 h 2438400"/>
                <a:gd name="connsiteX116" fmla="*/ 918686 w 2657475"/>
                <a:gd name="connsiteY116" fmla="*/ 1436239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2657475" h="2438400">
                  <a:moveTo>
                    <a:pt x="2649379" y="2105847"/>
                  </a:moveTo>
                  <a:lnTo>
                    <a:pt x="2644616" y="2094417"/>
                  </a:lnTo>
                  <a:lnTo>
                    <a:pt x="2649379" y="2070604"/>
                  </a:lnTo>
                  <a:lnTo>
                    <a:pt x="2644616" y="2062984"/>
                  </a:lnTo>
                  <a:lnTo>
                    <a:pt x="2630329" y="2055364"/>
                  </a:lnTo>
                  <a:lnTo>
                    <a:pt x="2633186" y="2039172"/>
                  </a:lnTo>
                  <a:lnTo>
                    <a:pt x="2628424" y="2032504"/>
                  </a:lnTo>
                  <a:lnTo>
                    <a:pt x="2620804" y="2029647"/>
                  </a:lnTo>
                  <a:cubicBezTo>
                    <a:pt x="2620804" y="2029647"/>
                    <a:pt x="2628424" y="1980117"/>
                    <a:pt x="2576036" y="1994404"/>
                  </a:cubicBezTo>
                  <a:cubicBezTo>
                    <a:pt x="2576036" y="1994404"/>
                    <a:pt x="2493169" y="2006787"/>
                    <a:pt x="2450306" y="2037267"/>
                  </a:cubicBezTo>
                  <a:cubicBezTo>
                    <a:pt x="2450306" y="2037267"/>
                    <a:pt x="2404586" y="2058222"/>
                    <a:pt x="2367439" y="2059175"/>
                  </a:cubicBezTo>
                  <a:cubicBezTo>
                    <a:pt x="2367439" y="2059175"/>
                    <a:pt x="2397919" y="2025837"/>
                    <a:pt x="2388394" y="2002025"/>
                  </a:cubicBezTo>
                  <a:cubicBezTo>
                    <a:pt x="2388394" y="2002025"/>
                    <a:pt x="2376964" y="1970592"/>
                    <a:pt x="2333149" y="1995357"/>
                  </a:cubicBezTo>
                  <a:cubicBezTo>
                    <a:pt x="2333149" y="1995357"/>
                    <a:pt x="2290286" y="2021075"/>
                    <a:pt x="2230279" y="2017264"/>
                  </a:cubicBezTo>
                  <a:cubicBezTo>
                    <a:pt x="2230279" y="2017264"/>
                    <a:pt x="2194084" y="2015359"/>
                    <a:pt x="2156936" y="2010597"/>
                  </a:cubicBezTo>
                  <a:cubicBezTo>
                    <a:pt x="2156936" y="2010597"/>
                    <a:pt x="2128361" y="2013454"/>
                    <a:pt x="2101691" y="2037267"/>
                  </a:cubicBezTo>
                  <a:cubicBezTo>
                    <a:pt x="2101691" y="2037267"/>
                    <a:pt x="2020729" y="1970592"/>
                    <a:pt x="1998821" y="1897250"/>
                  </a:cubicBezTo>
                  <a:cubicBezTo>
                    <a:pt x="1998821" y="1897250"/>
                    <a:pt x="2025491" y="1808667"/>
                    <a:pt x="2027396" y="1709607"/>
                  </a:cubicBezTo>
                  <a:cubicBezTo>
                    <a:pt x="2027396" y="1709607"/>
                    <a:pt x="2024539" y="1674364"/>
                    <a:pt x="2015966" y="1630550"/>
                  </a:cubicBezTo>
                  <a:cubicBezTo>
                    <a:pt x="2015966" y="1630550"/>
                    <a:pt x="1889284" y="1452432"/>
                    <a:pt x="1779746" y="1366707"/>
                  </a:cubicBezTo>
                  <a:cubicBezTo>
                    <a:pt x="1779746" y="1366707"/>
                    <a:pt x="1810226" y="1349562"/>
                    <a:pt x="1827371" y="1300032"/>
                  </a:cubicBezTo>
                  <a:cubicBezTo>
                    <a:pt x="1827371" y="1300032"/>
                    <a:pt x="1834991" y="1269552"/>
                    <a:pt x="1854041" y="1255264"/>
                  </a:cubicBezTo>
                  <a:cubicBezTo>
                    <a:pt x="1854041" y="1255264"/>
                    <a:pt x="1868329" y="1231452"/>
                    <a:pt x="1841659" y="1220022"/>
                  </a:cubicBezTo>
                  <a:cubicBezTo>
                    <a:pt x="1841659" y="1220022"/>
                    <a:pt x="1829276" y="1200972"/>
                    <a:pt x="1834991" y="1188589"/>
                  </a:cubicBezTo>
                  <a:cubicBezTo>
                    <a:pt x="1834991" y="1188589"/>
                    <a:pt x="1852136" y="1147632"/>
                    <a:pt x="1833086" y="1147632"/>
                  </a:cubicBezTo>
                  <a:cubicBezTo>
                    <a:pt x="1833086" y="1147632"/>
                    <a:pt x="1797844" y="1130487"/>
                    <a:pt x="1799749" y="1114294"/>
                  </a:cubicBezTo>
                  <a:cubicBezTo>
                    <a:pt x="1799749" y="1114294"/>
                    <a:pt x="1814036" y="1073337"/>
                    <a:pt x="1774031" y="1078099"/>
                  </a:cubicBezTo>
                  <a:cubicBezTo>
                    <a:pt x="1774031" y="1078099"/>
                    <a:pt x="1764506" y="1073337"/>
                    <a:pt x="1723549" y="1099054"/>
                  </a:cubicBezTo>
                  <a:cubicBezTo>
                    <a:pt x="1723549" y="1099054"/>
                    <a:pt x="1668304" y="1151442"/>
                    <a:pt x="1654016" y="1186684"/>
                  </a:cubicBezTo>
                  <a:lnTo>
                    <a:pt x="1637824" y="1186684"/>
                  </a:lnTo>
                  <a:cubicBezTo>
                    <a:pt x="1637824" y="1186684"/>
                    <a:pt x="1596866" y="1074289"/>
                    <a:pt x="1458754" y="1060954"/>
                  </a:cubicBezTo>
                  <a:cubicBezTo>
                    <a:pt x="1458754" y="1060954"/>
                    <a:pt x="1409224" y="1051429"/>
                    <a:pt x="1353979" y="1099054"/>
                  </a:cubicBezTo>
                  <a:lnTo>
                    <a:pt x="1339691" y="1081909"/>
                  </a:lnTo>
                  <a:lnTo>
                    <a:pt x="1256824" y="1012377"/>
                  </a:lnTo>
                  <a:cubicBezTo>
                    <a:pt x="1256824" y="1012377"/>
                    <a:pt x="1223486" y="1005709"/>
                    <a:pt x="1223486" y="958084"/>
                  </a:cubicBezTo>
                  <a:cubicBezTo>
                    <a:pt x="1223486" y="958084"/>
                    <a:pt x="1216819" y="907602"/>
                    <a:pt x="1261586" y="899029"/>
                  </a:cubicBezTo>
                  <a:cubicBezTo>
                    <a:pt x="1261586" y="899029"/>
                    <a:pt x="1285399" y="896172"/>
                    <a:pt x="1299686" y="920937"/>
                  </a:cubicBezTo>
                  <a:cubicBezTo>
                    <a:pt x="1299686" y="920937"/>
                    <a:pt x="1334929" y="954274"/>
                    <a:pt x="1358741" y="916174"/>
                  </a:cubicBezTo>
                  <a:cubicBezTo>
                    <a:pt x="1358741" y="916174"/>
                    <a:pt x="1361599" y="899982"/>
                    <a:pt x="1366361" y="887599"/>
                  </a:cubicBezTo>
                  <a:cubicBezTo>
                    <a:pt x="1366361" y="887599"/>
                    <a:pt x="1382554" y="897124"/>
                    <a:pt x="1399699" y="889504"/>
                  </a:cubicBezTo>
                  <a:cubicBezTo>
                    <a:pt x="1399699" y="889504"/>
                    <a:pt x="1412081" y="884742"/>
                    <a:pt x="1412081" y="865692"/>
                  </a:cubicBezTo>
                  <a:cubicBezTo>
                    <a:pt x="1412081" y="865692"/>
                    <a:pt x="1416844" y="854262"/>
                    <a:pt x="1440656" y="860929"/>
                  </a:cubicBezTo>
                  <a:cubicBezTo>
                    <a:pt x="1440656" y="860929"/>
                    <a:pt x="1450181" y="865692"/>
                    <a:pt x="1452086" y="830449"/>
                  </a:cubicBezTo>
                  <a:lnTo>
                    <a:pt x="1497806" y="825687"/>
                  </a:lnTo>
                  <a:cubicBezTo>
                    <a:pt x="1497806" y="825687"/>
                    <a:pt x="1514951" y="827592"/>
                    <a:pt x="1513999" y="797112"/>
                  </a:cubicBezTo>
                  <a:cubicBezTo>
                    <a:pt x="1513999" y="797112"/>
                    <a:pt x="1506379" y="711387"/>
                    <a:pt x="1520666" y="687574"/>
                  </a:cubicBezTo>
                  <a:cubicBezTo>
                    <a:pt x="1520666" y="687574"/>
                    <a:pt x="1533049" y="671382"/>
                    <a:pt x="1560671" y="654237"/>
                  </a:cubicBezTo>
                  <a:cubicBezTo>
                    <a:pt x="1560671" y="654237"/>
                    <a:pt x="1643539" y="604707"/>
                    <a:pt x="1667351" y="541842"/>
                  </a:cubicBezTo>
                  <a:cubicBezTo>
                    <a:pt x="1667351" y="541842"/>
                    <a:pt x="1686401" y="551367"/>
                    <a:pt x="1674019" y="578037"/>
                  </a:cubicBezTo>
                  <a:cubicBezTo>
                    <a:pt x="1674019" y="578037"/>
                    <a:pt x="1697831" y="561844"/>
                    <a:pt x="1697831" y="511362"/>
                  </a:cubicBezTo>
                  <a:cubicBezTo>
                    <a:pt x="1697831" y="511362"/>
                    <a:pt x="1721644" y="514219"/>
                    <a:pt x="1718786" y="552319"/>
                  </a:cubicBezTo>
                  <a:cubicBezTo>
                    <a:pt x="1718786" y="552319"/>
                    <a:pt x="1750219" y="506599"/>
                    <a:pt x="1749266" y="473262"/>
                  </a:cubicBezTo>
                  <a:cubicBezTo>
                    <a:pt x="1749266" y="473262"/>
                    <a:pt x="1789271" y="466594"/>
                    <a:pt x="1768316" y="552319"/>
                  </a:cubicBezTo>
                  <a:cubicBezTo>
                    <a:pt x="1768316" y="552319"/>
                    <a:pt x="1794986" y="498027"/>
                    <a:pt x="1777841" y="436114"/>
                  </a:cubicBezTo>
                  <a:cubicBezTo>
                    <a:pt x="1777841" y="436114"/>
                    <a:pt x="1763554" y="352294"/>
                    <a:pt x="1744504" y="324672"/>
                  </a:cubicBezTo>
                  <a:cubicBezTo>
                    <a:pt x="1744504" y="324672"/>
                    <a:pt x="1665446" y="183702"/>
                    <a:pt x="1623536" y="188464"/>
                  </a:cubicBezTo>
                  <a:cubicBezTo>
                    <a:pt x="1623536" y="188464"/>
                    <a:pt x="1473994" y="-2036"/>
                    <a:pt x="1264444" y="7489"/>
                  </a:cubicBezTo>
                  <a:cubicBezTo>
                    <a:pt x="1264444" y="7489"/>
                    <a:pt x="1023461" y="-11561"/>
                    <a:pt x="845344" y="407539"/>
                  </a:cubicBezTo>
                  <a:cubicBezTo>
                    <a:pt x="845344" y="407539"/>
                    <a:pt x="838676" y="461832"/>
                    <a:pt x="673894" y="515172"/>
                  </a:cubicBezTo>
                  <a:cubicBezTo>
                    <a:pt x="673894" y="515172"/>
                    <a:pt x="537686" y="543747"/>
                    <a:pt x="432911" y="683764"/>
                  </a:cubicBezTo>
                  <a:cubicBezTo>
                    <a:pt x="432911" y="683764"/>
                    <a:pt x="369094" y="766632"/>
                    <a:pt x="328136" y="871407"/>
                  </a:cubicBezTo>
                  <a:cubicBezTo>
                    <a:pt x="328136" y="871407"/>
                    <a:pt x="280511" y="1007614"/>
                    <a:pt x="210979" y="1068574"/>
                  </a:cubicBezTo>
                  <a:lnTo>
                    <a:pt x="90964" y="1174302"/>
                  </a:lnTo>
                  <a:cubicBezTo>
                    <a:pt x="97631" y="1169539"/>
                    <a:pt x="110966" y="1162872"/>
                    <a:pt x="133826" y="1162872"/>
                  </a:cubicBezTo>
                  <a:cubicBezTo>
                    <a:pt x="133826" y="1162872"/>
                    <a:pt x="35719" y="1305747"/>
                    <a:pt x="16669" y="1445764"/>
                  </a:cubicBezTo>
                  <a:cubicBezTo>
                    <a:pt x="16669" y="1445764"/>
                    <a:pt x="45244" y="1404807"/>
                    <a:pt x="64294" y="1400997"/>
                  </a:cubicBezTo>
                  <a:cubicBezTo>
                    <a:pt x="64294" y="1400997"/>
                    <a:pt x="32861" y="1461004"/>
                    <a:pt x="38576" y="1543872"/>
                  </a:cubicBezTo>
                  <a:cubicBezTo>
                    <a:pt x="38576" y="1543872"/>
                    <a:pt x="48101" y="1651504"/>
                    <a:pt x="7144" y="1769614"/>
                  </a:cubicBezTo>
                  <a:cubicBezTo>
                    <a:pt x="7144" y="1769614"/>
                    <a:pt x="32861" y="1757232"/>
                    <a:pt x="57626" y="1696272"/>
                  </a:cubicBezTo>
                  <a:cubicBezTo>
                    <a:pt x="57626" y="1696272"/>
                    <a:pt x="3334" y="1832479"/>
                    <a:pt x="10001" y="1889629"/>
                  </a:cubicBezTo>
                  <a:cubicBezTo>
                    <a:pt x="10001" y="1889629"/>
                    <a:pt x="26194" y="1803904"/>
                    <a:pt x="64294" y="1791522"/>
                  </a:cubicBezTo>
                  <a:cubicBezTo>
                    <a:pt x="64294" y="1791522"/>
                    <a:pt x="64294" y="1956304"/>
                    <a:pt x="32861" y="2001072"/>
                  </a:cubicBezTo>
                  <a:cubicBezTo>
                    <a:pt x="32861" y="2001072"/>
                    <a:pt x="64294" y="2093464"/>
                    <a:pt x="68104" y="2184905"/>
                  </a:cubicBezTo>
                  <a:lnTo>
                    <a:pt x="147161" y="2175380"/>
                  </a:lnTo>
                  <a:cubicBezTo>
                    <a:pt x="147161" y="2175380"/>
                    <a:pt x="125254" y="2382072"/>
                    <a:pt x="347186" y="2429697"/>
                  </a:cubicBezTo>
                  <a:cubicBezTo>
                    <a:pt x="347186" y="2429697"/>
                    <a:pt x="591979" y="2445889"/>
                    <a:pt x="718661" y="2391597"/>
                  </a:cubicBezTo>
                  <a:cubicBezTo>
                    <a:pt x="718661" y="2391597"/>
                    <a:pt x="794861" y="2356355"/>
                    <a:pt x="816769" y="2322064"/>
                  </a:cubicBezTo>
                  <a:cubicBezTo>
                    <a:pt x="816769" y="2322064"/>
                    <a:pt x="835819" y="2331589"/>
                    <a:pt x="890111" y="2264914"/>
                  </a:cubicBezTo>
                  <a:lnTo>
                    <a:pt x="940594" y="2243007"/>
                  </a:lnTo>
                  <a:lnTo>
                    <a:pt x="994886" y="2226814"/>
                  </a:lnTo>
                  <a:lnTo>
                    <a:pt x="1011079" y="2160139"/>
                  </a:lnTo>
                  <a:lnTo>
                    <a:pt x="1032986" y="2143947"/>
                  </a:lnTo>
                  <a:cubicBezTo>
                    <a:pt x="1032986" y="2143947"/>
                    <a:pt x="1071086" y="2146805"/>
                    <a:pt x="1042511" y="2089654"/>
                  </a:cubicBezTo>
                  <a:cubicBezTo>
                    <a:pt x="1042511" y="2089654"/>
                    <a:pt x="1020604" y="2039172"/>
                    <a:pt x="1052036" y="2022979"/>
                  </a:cubicBezTo>
                  <a:cubicBezTo>
                    <a:pt x="1052036" y="2022979"/>
                    <a:pt x="1077754" y="2013454"/>
                    <a:pt x="1061561" y="1930587"/>
                  </a:cubicBezTo>
                  <a:cubicBezTo>
                    <a:pt x="1061561" y="1930587"/>
                    <a:pt x="1052036" y="1882962"/>
                    <a:pt x="1087279" y="1866769"/>
                  </a:cubicBezTo>
                  <a:cubicBezTo>
                    <a:pt x="1087279" y="1866769"/>
                    <a:pt x="1153954" y="1831527"/>
                    <a:pt x="1306354" y="1606737"/>
                  </a:cubicBezTo>
                  <a:cubicBezTo>
                    <a:pt x="1306354" y="1606737"/>
                    <a:pt x="1351121" y="1552444"/>
                    <a:pt x="1382554" y="1561969"/>
                  </a:cubicBezTo>
                  <a:cubicBezTo>
                    <a:pt x="1382554" y="1561969"/>
                    <a:pt x="1413986" y="1540062"/>
                    <a:pt x="1413986" y="1578162"/>
                  </a:cubicBezTo>
                  <a:cubicBezTo>
                    <a:pt x="1413986" y="1578162"/>
                    <a:pt x="1488281" y="1792475"/>
                    <a:pt x="1615916" y="1890582"/>
                  </a:cubicBezTo>
                  <a:cubicBezTo>
                    <a:pt x="1615916" y="1890582"/>
                    <a:pt x="1730216" y="2060127"/>
                    <a:pt x="1768316" y="2219194"/>
                  </a:cubicBezTo>
                  <a:cubicBezTo>
                    <a:pt x="1768316" y="2219194"/>
                    <a:pt x="1755934" y="2343019"/>
                    <a:pt x="1804511" y="2371594"/>
                  </a:cubicBezTo>
                  <a:cubicBezTo>
                    <a:pt x="1804511" y="2371594"/>
                    <a:pt x="1871186" y="2412552"/>
                    <a:pt x="1925479" y="2350639"/>
                  </a:cubicBezTo>
                  <a:lnTo>
                    <a:pt x="1958816" y="2317302"/>
                  </a:lnTo>
                  <a:cubicBezTo>
                    <a:pt x="1958816" y="2317302"/>
                    <a:pt x="2003584" y="2286822"/>
                    <a:pt x="2009299" y="2347782"/>
                  </a:cubicBezTo>
                  <a:cubicBezTo>
                    <a:pt x="2009299" y="2347782"/>
                    <a:pt x="2033111" y="2431602"/>
                    <a:pt x="2095024" y="2430650"/>
                  </a:cubicBezTo>
                  <a:cubicBezTo>
                    <a:pt x="2095024" y="2430650"/>
                    <a:pt x="2154079" y="2447794"/>
                    <a:pt x="2230279" y="2363975"/>
                  </a:cubicBezTo>
                  <a:cubicBezTo>
                    <a:pt x="2230279" y="2363975"/>
                    <a:pt x="2311241" y="2300157"/>
                    <a:pt x="2435066" y="2283012"/>
                  </a:cubicBezTo>
                  <a:cubicBezTo>
                    <a:pt x="2435066" y="2283012"/>
                    <a:pt x="2504599" y="2273487"/>
                    <a:pt x="2546509" y="2227767"/>
                  </a:cubicBezTo>
                  <a:cubicBezTo>
                    <a:pt x="2546509" y="2227767"/>
                    <a:pt x="2603659" y="2182047"/>
                    <a:pt x="2630329" y="2172522"/>
                  </a:cubicBezTo>
                  <a:lnTo>
                    <a:pt x="2647474" y="2161092"/>
                  </a:lnTo>
                  <a:lnTo>
                    <a:pt x="2647474" y="2143947"/>
                  </a:lnTo>
                  <a:lnTo>
                    <a:pt x="2655094" y="2131564"/>
                  </a:lnTo>
                  <a:lnTo>
                    <a:pt x="2649379" y="2105847"/>
                  </a:lnTo>
                  <a:close/>
                  <a:moveTo>
                    <a:pt x="918686" y="1436239"/>
                  </a:moveTo>
                  <a:cubicBezTo>
                    <a:pt x="894874" y="1455289"/>
                    <a:pt x="897731" y="1472434"/>
                    <a:pt x="897731" y="1472434"/>
                  </a:cubicBezTo>
                  <a:cubicBezTo>
                    <a:pt x="895826" y="1499104"/>
                    <a:pt x="873919" y="1496247"/>
                    <a:pt x="873919" y="1496247"/>
                  </a:cubicBezTo>
                  <a:cubicBezTo>
                    <a:pt x="832961" y="1493389"/>
                    <a:pt x="832961" y="1532442"/>
                    <a:pt x="832961" y="1532442"/>
                  </a:cubicBezTo>
                  <a:cubicBezTo>
                    <a:pt x="821531" y="1551492"/>
                    <a:pt x="804386" y="1537204"/>
                    <a:pt x="804386" y="1537204"/>
                  </a:cubicBezTo>
                  <a:lnTo>
                    <a:pt x="783431" y="1515297"/>
                  </a:lnTo>
                  <a:lnTo>
                    <a:pt x="752951" y="1508629"/>
                  </a:lnTo>
                  <a:lnTo>
                    <a:pt x="754856" y="1454337"/>
                  </a:lnTo>
                  <a:cubicBezTo>
                    <a:pt x="809149" y="1435287"/>
                    <a:pt x="826294" y="1399092"/>
                    <a:pt x="826294" y="1399092"/>
                  </a:cubicBezTo>
                  <a:cubicBezTo>
                    <a:pt x="852964" y="1370517"/>
                    <a:pt x="871061" y="1291459"/>
                    <a:pt x="871061" y="1291459"/>
                  </a:cubicBezTo>
                  <a:cubicBezTo>
                    <a:pt x="901541" y="1253359"/>
                    <a:pt x="915829" y="1286697"/>
                    <a:pt x="915829" y="1286697"/>
                  </a:cubicBezTo>
                  <a:cubicBezTo>
                    <a:pt x="917734" y="1305747"/>
                    <a:pt x="1001554" y="1374327"/>
                    <a:pt x="1001554" y="1374327"/>
                  </a:cubicBezTo>
                  <a:lnTo>
                    <a:pt x="918686" y="143623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4843939" y="3376136"/>
              <a:ext cx="19050" cy="19050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lnTo>
                    <a:pt x="11906" y="7144"/>
                  </a:lnTo>
                  <a:cubicBezTo>
                    <a:pt x="9049" y="10001"/>
                    <a:pt x="7144" y="11906"/>
                    <a:pt x="7144" y="11906"/>
                  </a:cubicBezTo>
                  <a:close/>
                </a:path>
              </a:pathLst>
            </a:custGeom>
            <a:solidFill>
              <a:srgbClr val="A3807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5838190" y="2226801"/>
              <a:ext cx="571500" cy="533400"/>
            </a:xfrm>
            <a:custGeom>
              <a:avLst/>
              <a:gdLst>
                <a:gd name="connsiteX0" fmla="*/ 565468 w 571500"/>
                <a:gd name="connsiteY0" fmla="*/ 108729 h 533400"/>
                <a:gd name="connsiteX1" fmla="*/ 455930 w 571500"/>
                <a:gd name="connsiteY1" fmla="*/ 10622 h 533400"/>
                <a:gd name="connsiteX2" fmla="*/ 344488 w 571500"/>
                <a:gd name="connsiteY2" fmla="*/ 50627 h 533400"/>
                <a:gd name="connsiteX3" fmla="*/ 287338 w 571500"/>
                <a:gd name="connsiteY3" fmla="*/ 105872 h 533400"/>
                <a:gd name="connsiteX4" fmla="*/ 294005 w 571500"/>
                <a:gd name="connsiteY4" fmla="*/ 123017 h 533400"/>
                <a:gd name="connsiteX5" fmla="*/ 292100 w 571500"/>
                <a:gd name="connsiteY5" fmla="*/ 140162 h 533400"/>
                <a:gd name="connsiteX6" fmla="*/ 270193 w 571500"/>
                <a:gd name="connsiteY6" fmla="*/ 170642 h 533400"/>
                <a:gd name="connsiteX7" fmla="*/ 251143 w 571500"/>
                <a:gd name="connsiteY7" fmla="*/ 173499 h 533400"/>
                <a:gd name="connsiteX8" fmla="*/ 234950 w 571500"/>
                <a:gd name="connsiteY8" fmla="*/ 162069 h 533400"/>
                <a:gd name="connsiteX9" fmla="*/ 213995 w 571500"/>
                <a:gd name="connsiteY9" fmla="*/ 166832 h 533400"/>
                <a:gd name="connsiteX10" fmla="*/ 177800 w 571500"/>
                <a:gd name="connsiteY10" fmla="*/ 217314 h 533400"/>
                <a:gd name="connsiteX11" fmla="*/ 152083 w 571500"/>
                <a:gd name="connsiteY11" fmla="*/ 233507 h 533400"/>
                <a:gd name="connsiteX12" fmla="*/ 7302 w 571500"/>
                <a:gd name="connsiteY12" fmla="*/ 397337 h 533400"/>
                <a:gd name="connsiteX13" fmla="*/ 138748 w 571500"/>
                <a:gd name="connsiteY13" fmla="*/ 532592 h 533400"/>
                <a:gd name="connsiteX14" fmla="*/ 297815 w 571500"/>
                <a:gd name="connsiteY14" fmla="*/ 397337 h 533400"/>
                <a:gd name="connsiteX15" fmla="*/ 272098 w 571500"/>
                <a:gd name="connsiteY15" fmla="*/ 297324 h 533400"/>
                <a:gd name="connsiteX16" fmla="*/ 270193 w 571500"/>
                <a:gd name="connsiteY16" fmla="*/ 276369 h 533400"/>
                <a:gd name="connsiteX17" fmla="*/ 305435 w 571500"/>
                <a:gd name="connsiteY17" fmla="*/ 238269 h 533400"/>
                <a:gd name="connsiteX18" fmla="*/ 305435 w 571500"/>
                <a:gd name="connsiteY18" fmla="*/ 219219 h 533400"/>
                <a:gd name="connsiteX19" fmla="*/ 293053 w 571500"/>
                <a:gd name="connsiteY19" fmla="*/ 203027 h 533400"/>
                <a:gd name="connsiteX20" fmla="*/ 321628 w 571500"/>
                <a:gd name="connsiteY20" fmla="*/ 167784 h 533400"/>
                <a:gd name="connsiteX21" fmla="*/ 338773 w 571500"/>
                <a:gd name="connsiteY21" fmla="*/ 160164 h 533400"/>
                <a:gd name="connsiteX22" fmla="*/ 355918 w 571500"/>
                <a:gd name="connsiteY22" fmla="*/ 172547 h 533400"/>
                <a:gd name="connsiteX23" fmla="*/ 376873 w 571500"/>
                <a:gd name="connsiteY23" fmla="*/ 161117 h 533400"/>
                <a:gd name="connsiteX24" fmla="*/ 474028 w 571500"/>
                <a:gd name="connsiteY24" fmla="*/ 101109 h 533400"/>
                <a:gd name="connsiteX25" fmla="*/ 538798 w 571500"/>
                <a:gd name="connsiteY25" fmla="*/ 161117 h 533400"/>
                <a:gd name="connsiteX26" fmla="*/ 560705 w 571500"/>
                <a:gd name="connsiteY26" fmla="*/ 168737 h 533400"/>
                <a:gd name="connsiteX27" fmla="*/ 565468 w 571500"/>
                <a:gd name="connsiteY27" fmla="*/ 108729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1500" h="533400">
                  <a:moveTo>
                    <a:pt x="565468" y="108729"/>
                  </a:moveTo>
                  <a:cubicBezTo>
                    <a:pt x="565468" y="108729"/>
                    <a:pt x="544513" y="51579"/>
                    <a:pt x="455930" y="10622"/>
                  </a:cubicBezTo>
                  <a:cubicBezTo>
                    <a:pt x="455930" y="10622"/>
                    <a:pt x="417830" y="-10333"/>
                    <a:pt x="344488" y="50627"/>
                  </a:cubicBezTo>
                  <a:lnTo>
                    <a:pt x="287338" y="105872"/>
                  </a:lnTo>
                  <a:lnTo>
                    <a:pt x="294005" y="123017"/>
                  </a:lnTo>
                  <a:lnTo>
                    <a:pt x="292100" y="140162"/>
                  </a:lnTo>
                  <a:lnTo>
                    <a:pt x="270193" y="170642"/>
                  </a:lnTo>
                  <a:lnTo>
                    <a:pt x="251143" y="173499"/>
                  </a:lnTo>
                  <a:lnTo>
                    <a:pt x="234950" y="162069"/>
                  </a:lnTo>
                  <a:cubicBezTo>
                    <a:pt x="234950" y="162069"/>
                    <a:pt x="223520" y="154449"/>
                    <a:pt x="213995" y="166832"/>
                  </a:cubicBezTo>
                  <a:lnTo>
                    <a:pt x="177800" y="217314"/>
                  </a:lnTo>
                  <a:cubicBezTo>
                    <a:pt x="177800" y="217314"/>
                    <a:pt x="173038" y="231602"/>
                    <a:pt x="152083" y="233507"/>
                  </a:cubicBezTo>
                  <a:cubicBezTo>
                    <a:pt x="152083" y="233507"/>
                    <a:pt x="1588" y="231602"/>
                    <a:pt x="7302" y="397337"/>
                  </a:cubicBezTo>
                  <a:cubicBezTo>
                    <a:pt x="7302" y="397337"/>
                    <a:pt x="5398" y="523067"/>
                    <a:pt x="138748" y="532592"/>
                  </a:cubicBezTo>
                  <a:cubicBezTo>
                    <a:pt x="138748" y="532592"/>
                    <a:pt x="283528" y="535449"/>
                    <a:pt x="297815" y="397337"/>
                  </a:cubicBezTo>
                  <a:cubicBezTo>
                    <a:pt x="297815" y="397337"/>
                    <a:pt x="307340" y="337329"/>
                    <a:pt x="272098" y="297324"/>
                  </a:cubicBezTo>
                  <a:cubicBezTo>
                    <a:pt x="272098" y="297324"/>
                    <a:pt x="260668" y="284942"/>
                    <a:pt x="270193" y="276369"/>
                  </a:cubicBezTo>
                  <a:lnTo>
                    <a:pt x="305435" y="238269"/>
                  </a:lnTo>
                  <a:cubicBezTo>
                    <a:pt x="305435" y="238269"/>
                    <a:pt x="312103" y="233507"/>
                    <a:pt x="305435" y="219219"/>
                  </a:cubicBezTo>
                  <a:lnTo>
                    <a:pt x="293053" y="203027"/>
                  </a:lnTo>
                  <a:lnTo>
                    <a:pt x="321628" y="167784"/>
                  </a:lnTo>
                  <a:lnTo>
                    <a:pt x="338773" y="160164"/>
                  </a:lnTo>
                  <a:lnTo>
                    <a:pt x="355918" y="172547"/>
                  </a:lnTo>
                  <a:cubicBezTo>
                    <a:pt x="355918" y="172547"/>
                    <a:pt x="349250" y="177309"/>
                    <a:pt x="376873" y="161117"/>
                  </a:cubicBezTo>
                  <a:lnTo>
                    <a:pt x="474028" y="101109"/>
                  </a:lnTo>
                  <a:lnTo>
                    <a:pt x="538798" y="161117"/>
                  </a:lnTo>
                  <a:lnTo>
                    <a:pt x="560705" y="168737"/>
                  </a:lnTo>
                  <a:lnTo>
                    <a:pt x="565468" y="10872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5834438" y="2749257"/>
              <a:ext cx="123825" cy="400050"/>
            </a:xfrm>
            <a:custGeom>
              <a:avLst/>
              <a:gdLst>
                <a:gd name="connsiteX0" fmla="*/ 102495 w 123825"/>
                <a:gd name="connsiteY0" fmla="*/ 393993 h 400050"/>
                <a:gd name="connsiteX1" fmla="*/ 102495 w 123825"/>
                <a:gd name="connsiteY1" fmla="*/ 393993 h 400050"/>
                <a:gd name="connsiteX2" fmla="*/ 88207 w 123825"/>
                <a:gd name="connsiteY2" fmla="*/ 379706 h 400050"/>
                <a:gd name="connsiteX3" fmla="*/ 59632 w 123825"/>
                <a:gd name="connsiteY3" fmla="*/ 265406 h 400050"/>
                <a:gd name="connsiteX4" fmla="*/ 7245 w 123825"/>
                <a:gd name="connsiteY4" fmla="*/ 121578 h 400050"/>
                <a:gd name="connsiteX5" fmla="*/ 32010 w 123825"/>
                <a:gd name="connsiteY5" fmla="*/ 15851 h 400050"/>
                <a:gd name="connsiteX6" fmla="*/ 51060 w 123825"/>
                <a:gd name="connsiteY6" fmla="*/ 8231 h 400050"/>
                <a:gd name="connsiteX7" fmla="*/ 58679 w 123825"/>
                <a:gd name="connsiteY7" fmla="*/ 27281 h 400050"/>
                <a:gd name="connsiteX8" fmla="*/ 35820 w 123825"/>
                <a:gd name="connsiteY8" fmla="*/ 119673 h 400050"/>
                <a:gd name="connsiteX9" fmla="*/ 84397 w 123825"/>
                <a:gd name="connsiteY9" fmla="*/ 250166 h 400050"/>
                <a:gd name="connsiteX10" fmla="*/ 116782 w 123825"/>
                <a:gd name="connsiteY10" fmla="*/ 380658 h 400050"/>
                <a:gd name="connsiteX11" fmla="*/ 102495 w 123825"/>
                <a:gd name="connsiteY11" fmla="*/ 39399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825" h="400050">
                  <a:moveTo>
                    <a:pt x="102495" y="393993"/>
                  </a:moveTo>
                  <a:quadBezTo>
                    <a:pt x="102495" y="393993"/>
                    <a:pt x="102495" y="393993"/>
                  </a:quadBezTo>
                  <a:cubicBezTo>
                    <a:pt x="93922" y="393993"/>
                    <a:pt x="88207" y="387326"/>
                    <a:pt x="88207" y="379706"/>
                  </a:cubicBezTo>
                  <a:cubicBezTo>
                    <a:pt x="90112" y="314936"/>
                    <a:pt x="60585" y="265406"/>
                    <a:pt x="59632" y="265406"/>
                  </a:cubicBezTo>
                  <a:cubicBezTo>
                    <a:pt x="13912" y="200636"/>
                    <a:pt x="7245" y="124436"/>
                    <a:pt x="7245" y="121578"/>
                  </a:cubicBezTo>
                  <a:cubicBezTo>
                    <a:pt x="5340" y="78716"/>
                    <a:pt x="31057" y="18708"/>
                    <a:pt x="32010" y="15851"/>
                  </a:cubicBezTo>
                  <a:cubicBezTo>
                    <a:pt x="34867" y="8231"/>
                    <a:pt x="43440" y="5373"/>
                    <a:pt x="51060" y="8231"/>
                  </a:cubicBezTo>
                  <a:cubicBezTo>
                    <a:pt x="58679" y="11088"/>
                    <a:pt x="61537" y="19661"/>
                    <a:pt x="58679" y="27281"/>
                  </a:cubicBezTo>
                  <a:cubicBezTo>
                    <a:pt x="58679" y="28233"/>
                    <a:pt x="34867" y="83478"/>
                    <a:pt x="35820" y="119673"/>
                  </a:cubicBezTo>
                  <a:cubicBezTo>
                    <a:pt x="35820" y="119673"/>
                    <a:pt x="42487" y="191111"/>
                    <a:pt x="84397" y="250166"/>
                  </a:cubicBezTo>
                  <a:cubicBezTo>
                    <a:pt x="86302" y="253023"/>
                    <a:pt x="118687" y="307316"/>
                    <a:pt x="116782" y="380658"/>
                  </a:cubicBezTo>
                  <a:cubicBezTo>
                    <a:pt x="116782" y="388278"/>
                    <a:pt x="110115" y="393993"/>
                    <a:pt x="102495" y="3939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5833482" y="3499857"/>
              <a:ext cx="590550" cy="1123950"/>
            </a:xfrm>
            <a:custGeom>
              <a:avLst/>
              <a:gdLst>
                <a:gd name="connsiteX0" fmla="*/ 97735 w 590550"/>
                <a:gd name="connsiteY0" fmla="*/ 1124530 h 1123950"/>
                <a:gd name="connsiteX1" fmla="*/ 34870 w 590550"/>
                <a:gd name="connsiteY1" fmla="*/ 1102623 h 1123950"/>
                <a:gd name="connsiteX2" fmla="*/ 61540 w 590550"/>
                <a:gd name="connsiteY2" fmla="*/ 1071190 h 1123950"/>
                <a:gd name="connsiteX3" fmla="*/ 63445 w 590550"/>
                <a:gd name="connsiteY3" fmla="*/ 1070238 h 1123950"/>
                <a:gd name="connsiteX4" fmla="*/ 141550 w 590550"/>
                <a:gd name="connsiteY4" fmla="*/ 1060713 h 1123950"/>
                <a:gd name="connsiteX5" fmla="*/ 252993 w 590550"/>
                <a:gd name="connsiteY5" fmla="*/ 911170 h 1123950"/>
                <a:gd name="connsiteX6" fmla="*/ 252993 w 590550"/>
                <a:gd name="connsiteY6" fmla="*/ 910218 h 1123950"/>
                <a:gd name="connsiteX7" fmla="*/ 252993 w 590550"/>
                <a:gd name="connsiteY7" fmla="*/ 909265 h 1123950"/>
                <a:gd name="connsiteX8" fmla="*/ 176793 w 590550"/>
                <a:gd name="connsiteY8" fmla="*/ 714003 h 1123950"/>
                <a:gd name="connsiteX9" fmla="*/ 175840 w 590550"/>
                <a:gd name="connsiteY9" fmla="*/ 713050 h 1123950"/>
                <a:gd name="connsiteX10" fmla="*/ 109165 w 590550"/>
                <a:gd name="connsiteY10" fmla="*/ 567318 h 1123950"/>
                <a:gd name="connsiteX11" fmla="*/ 7248 w 590550"/>
                <a:gd name="connsiteY11" fmla="*/ 23440 h 1123950"/>
                <a:gd name="connsiteX12" fmla="*/ 19630 w 590550"/>
                <a:gd name="connsiteY12" fmla="*/ 7248 h 1123950"/>
                <a:gd name="connsiteX13" fmla="*/ 35823 w 590550"/>
                <a:gd name="connsiteY13" fmla="*/ 19630 h 1123950"/>
                <a:gd name="connsiteX14" fmla="*/ 136788 w 590550"/>
                <a:gd name="connsiteY14" fmla="*/ 559698 h 1123950"/>
                <a:gd name="connsiteX15" fmla="*/ 199653 w 590550"/>
                <a:gd name="connsiteY15" fmla="*/ 695905 h 1123950"/>
                <a:gd name="connsiteX16" fmla="*/ 281568 w 590550"/>
                <a:gd name="connsiteY16" fmla="*/ 909265 h 1123950"/>
                <a:gd name="connsiteX17" fmla="*/ 150123 w 590550"/>
                <a:gd name="connsiteY17" fmla="*/ 1087383 h 1123950"/>
                <a:gd name="connsiteX18" fmla="*/ 146313 w 590550"/>
                <a:gd name="connsiteY18" fmla="*/ 1088335 h 1123950"/>
                <a:gd name="connsiteX19" fmla="*/ 93925 w 590550"/>
                <a:gd name="connsiteY19" fmla="*/ 1095003 h 1123950"/>
                <a:gd name="connsiteX20" fmla="*/ 96783 w 590550"/>
                <a:gd name="connsiteY20" fmla="*/ 1095003 h 1123950"/>
                <a:gd name="connsiteX21" fmla="*/ 424443 w 590550"/>
                <a:gd name="connsiteY21" fmla="*/ 1093098 h 1123950"/>
                <a:gd name="connsiteX22" fmla="*/ 561603 w 590550"/>
                <a:gd name="connsiteY22" fmla="*/ 974035 h 1123950"/>
                <a:gd name="connsiteX23" fmla="*/ 511120 w 590550"/>
                <a:gd name="connsiteY23" fmla="*/ 793060 h 1123950"/>
                <a:gd name="connsiteX24" fmla="*/ 512073 w 590550"/>
                <a:gd name="connsiteY24" fmla="*/ 485403 h 1123950"/>
                <a:gd name="connsiteX25" fmla="*/ 529218 w 590550"/>
                <a:gd name="connsiteY25" fmla="*/ 473973 h 1123950"/>
                <a:gd name="connsiteX26" fmla="*/ 540648 w 590550"/>
                <a:gd name="connsiteY26" fmla="*/ 491118 h 1123950"/>
                <a:gd name="connsiteX27" fmla="*/ 535885 w 590550"/>
                <a:gd name="connsiteY27" fmla="*/ 777820 h 1123950"/>
                <a:gd name="connsiteX28" fmla="*/ 590178 w 590550"/>
                <a:gd name="connsiteY28" fmla="*/ 974988 h 1123950"/>
                <a:gd name="connsiteX29" fmla="*/ 426348 w 590550"/>
                <a:gd name="connsiteY29" fmla="*/ 1121673 h 1123950"/>
                <a:gd name="connsiteX30" fmla="*/ 424443 w 590550"/>
                <a:gd name="connsiteY30" fmla="*/ 1121673 h 1123950"/>
                <a:gd name="connsiteX31" fmla="*/ 97735 w 590550"/>
                <a:gd name="connsiteY31" fmla="*/ 1124530 h 1123950"/>
                <a:gd name="connsiteX32" fmla="*/ 145360 w 590550"/>
                <a:gd name="connsiteY32" fmla="*/ 1075953 h 1123950"/>
                <a:gd name="connsiteX33" fmla="*/ 145360 w 590550"/>
                <a:gd name="connsiteY33" fmla="*/ 1075953 h 1123950"/>
                <a:gd name="connsiteX34" fmla="*/ 145360 w 590550"/>
                <a:gd name="connsiteY34" fmla="*/ 107595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550" h="1123950">
                  <a:moveTo>
                    <a:pt x="97735" y="1124530"/>
                  </a:moveTo>
                  <a:cubicBezTo>
                    <a:pt x="60588" y="1123578"/>
                    <a:pt x="38680" y="1119768"/>
                    <a:pt x="34870" y="1102623"/>
                  </a:cubicBezTo>
                  <a:cubicBezTo>
                    <a:pt x="32013" y="1087383"/>
                    <a:pt x="48205" y="1076905"/>
                    <a:pt x="61540" y="1071190"/>
                  </a:cubicBezTo>
                  <a:lnTo>
                    <a:pt x="63445" y="1070238"/>
                  </a:lnTo>
                  <a:lnTo>
                    <a:pt x="141550" y="1060713"/>
                  </a:lnTo>
                  <a:cubicBezTo>
                    <a:pt x="259660" y="1013088"/>
                    <a:pt x="252993" y="914980"/>
                    <a:pt x="252993" y="911170"/>
                  </a:cubicBezTo>
                  <a:lnTo>
                    <a:pt x="252993" y="910218"/>
                  </a:lnTo>
                  <a:lnTo>
                    <a:pt x="252993" y="909265"/>
                  </a:lnTo>
                  <a:cubicBezTo>
                    <a:pt x="255850" y="814015"/>
                    <a:pt x="177745" y="714955"/>
                    <a:pt x="176793" y="714003"/>
                  </a:cubicBezTo>
                  <a:lnTo>
                    <a:pt x="175840" y="713050"/>
                  </a:lnTo>
                  <a:cubicBezTo>
                    <a:pt x="134883" y="654948"/>
                    <a:pt x="110118" y="571128"/>
                    <a:pt x="109165" y="567318"/>
                  </a:cubicBezTo>
                  <a:cubicBezTo>
                    <a:pt x="55825" y="361578"/>
                    <a:pt x="7248" y="27250"/>
                    <a:pt x="7248" y="23440"/>
                  </a:cubicBezTo>
                  <a:cubicBezTo>
                    <a:pt x="6295" y="15820"/>
                    <a:pt x="12010" y="8200"/>
                    <a:pt x="19630" y="7248"/>
                  </a:cubicBezTo>
                  <a:cubicBezTo>
                    <a:pt x="27250" y="6295"/>
                    <a:pt x="34870" y="12010"/>
                    <a:pt x="35823" y="19630"/>
                  </a:cubicBezTo>
                  <a:cubicBezTo>
                    <a:pt x="35823" y="23440"/>
                    <a:pt x="84400" y="355863"/>
                    <a:pt x="136788" y="559698"/>
                  </a:cubicBezTo>
                  <a:cubicBezTo>
                    <a:pt x="136788" y="559698"/>
                    <a:pt x="161553" y="641613"/>
                    <a:pt x="199653" y="695905"/>
                  </a:cubicBezTo>
                  <a:cubicBezTo>
                    <a:pt x="206320" y="704478"/>
                    <a:pt x="284425" y="805443"/>
                    <a:pt x="281568" y="909265"/>
                  </a:cubicBezTo>
                  <a:cubicBezTo>
                    <a:pt x="282520" y="921648"/>
                    <a:pt x="283473" y="1034995"/>
                    <a:pt x="150123" y="1087383"/>
                  </a:cubicBezTo>
                  <a:lnTo>
                    <a:pt x="146313" y="1088335"/>
                  </a:lnTo>
                  <a:lnTo>
                    <a:pt x="93925" y="1095003"/>
                  </a:lnTo>
                  <a:cubicBezTo>
                    <a:pt x="94878" y="1095003"/>
                    <a:pt x="95830" y="1095003"/>
                    <a:pt x="96783" y="1095003"/>
                  </a:cubicBezTo>
                  <a:lnTo>
                    <a:pt x="424443" y="1093098"/>
                  </a:lnTo>
                  <a:cubicBezTo>
                    <a:pt x="436825" y="1091193"/>
                    <a:pt x="561603" y="1073095"/>
                    <a:pt x="561603" y="974035"/>
                  </a:cubicBezTo>
                  <a:cubicBezTo>
                    <a:pt x="561603" y="972130"/>
                    <a:pt x="566365" y="880690"/>
                    <a:pt x="511120" y="793060"/>
                  </a:cubicBezTo>
                  <a:cubicBezTo>
                    <a:pt x="509215" y="789250"/>
                    <a:pt x="467305" y="709240"/>
                    <a:pt x="512073" y="485403"/>
                  </a:cubicBezTo>
                  <a:cubicBezTo>
                    <a:pt x="513978" y="477783"/>
                    <a:pt x="521598" y="473020"/>
                    <a:pt x="529218" y="473973"/>
                  </a:cubicBezTo>
                  <a:cubicBezTo>
                    <a:pt x="536838" y="475878"/>
                    <a:pt x="541600" y="483498"/>
                    <a:pt x="540648" y="491118"/>
                  </a:cubicBezTo>
                  <a:cubicBezTo>
                    <a:pt x="499690" y="694953"/>
                    <a:pt x="533028" y="773058"/>
                    <a:pt x="535885" y="777820"/>
                  </a:cubicBezTo>
                  <a:cubicBezTo>
                    <a:pt x="595893" y="874023"/>
                    <a:pt x="590178" y="970225"/>
                    <a:pt x="590178" y="974988"/>
                  </a:cubicBezTo>
                  <a:cubicBezTo>
                    <a:pt x="590178" y="1075953"/>
                    <a:pt x="483498" y="1115005"/>
                    <a:pt x="426348" y="1121673"/>
                  </a:cubicBezTo>
                  <a:lnTo>
                    <a:pt x="424443" y="1121673"/>
                  </a:lnTo>
                  <a:lnTo>
                    <a:pt x="97735" y="1124530"/>
                  </a:lnTo>
                  <a:close/>
                  <a:moveTo>
                    <a:pt x="145360" y="1075953"/>
                  </a:moveTo>
                  <a:lnTo>
                    <a:pt x="145360" y="1075953"/>
                  </a:lnTo>
                  <a:lnTo>
                    <a:pt x="145360" y="107595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6435078" y="3090825"/>
              <a:ext cx="304800" cy="419100"/>
            </a:xfrm>
            <a:custGeom>
              <a:avLst/>
              <a:gdLst>
                <a:gd name="connsiteX0" fmla="*/ 294334 w 304800"/>
                <a:gd name="connsiteY0" fmla="*/ 11467 h 419100"/>
                <a:gd name="connsiteX1" fmla="*/ 260997 w 304800"/>
                <a:gd name="connsiteY1" fmla="*/ 16230 h 419100"/>
                <a:gd name="connsiteX2" fmla="*/ 78117 w 304800"/>
                <a:gd name="connsiteY2" fmla="*/ 190537 h 419100"/>
                <a:gd name="connsiteX3" fmla="*/ 63829 w 304800"/>
                <a:gd name="connsiteY3" fmla="*/ 236257 h 419100"/>
                <a:gd name="connsiteX4" fmla="*/ 59067 w 304800"/>
                <a:gd name="connsiteY4" fmla="*/ 296265 h 419100"/>
                <a:gd name="connsiteX5" fmla="*/ 16204 w 304800"/>
                <a:gd name="connsiteY5" fmla="*/ 345795 h 419100"/>
                <a:gd name="connsiteX6" fmla="*/ 14299 w 304800"/>
                <a:gd name="connsiteY6" fmla="*/ 396277 h 419100"/>
                <a:gd name="connsiteX7" fmla="*/ 30492 w 304800"/>
                <a:gd name="connsiteY7" fmla="*/ 415327 h 419100"/>
                <a:gd name="connsiteX8" fmla="*/ 75259 w 304800"/>
                <a:gd name="connsiteY8" fmla="*/ 380085 h 419100"/>
                <a:gd name="connsiteX9" fmla="*/ 297192 w 304800"/>
                <a:gd name="connsiteY9" fmla="*/ 52425 h 419100"/>
                <a:gd name="connsiteX10" fmla="*/ 294334 w 304800"/>
                <a:gd name="connsiteY10" fmla="*/ 1146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00" h="419100">
                  <a:moveTo>
                    <a:pt x="294334" y="11467"/>
                  </a:moveTo>
                  <a:cubicBezTo>
                    <a:pt x="294334" y="11467"/>
                    <a:pt x="280047" y="-915"/>
                    <a:pt x="260997" y="16230"/>
                  </a:cubicBezTo>
                  <a:lnTo>
                    <a:pt x="78117" y="190537"/>
                  </a:lnTo>
                  <a:cubicBezTo>
                    <a:pt x="78117" y="190537"/>
                    <a:pt x="60972" y="201967"/>
                    <a:pt x="63829" y="236257"/>
                  </a:cubicBezTo>
                  <a:cubicBezTo>
                    <a:pt x="63829" y="236257"/>
                    <a:pt x="80974" y="269595"/>
                    <a:pt x="59067" y="296265"/>
                  </a:cubicBezTo>
                  <a:lnTo>
                    <a:pt x="16204" y="345795"/>
                  </a:lnTo>
                  <a:cubicBezTo>
                    <a:pt x="16204" y="345795"/>
                    <a:pt x="-2846" y="371512"/>
                    <a:pt x="14299" y="396277"/>
                  </a:cubicBezTo>
                  <a:lnTo>
                    <a:pt x="30492" y="415327"/>
                  </a:lnTo>
                  <a:cubicBezTo>
                    <a:pt x="30492" y="415327"/>
                    <a:pt x="42874" y="431520"/>
                    <a:pt x="75259" y="380085"/>
                  </a:cubicBezTo>
                  <a:lnTo>
                    <a:pt x="297192" y="52425"/>
                  </a:lnTo>
                  <a:cubicBezTo>
                    <a:pt x="297192" y="52425"/>
                    <a:pt x="321004" y="28612"/>
                    <a:pt x="294334" y="1146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</p:grpSp>
      <p:sp>
        <p:nvSpPr>
          <p:cNvPr id="22" name="TextBox 11"/>
          <p:cNvSpPr txBox="1"/>
          <p:nvPr/>
        </p:nvSpPr>
        <p:spPr>
          <a:xfrm>
            <a:off x="4445115" y="2949919"/>
            <a:ext cx="66212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"</a:t>
            </a:r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첫 프로젝트라 설렘 반 두려움 반으로 시작했지만</a:t>
            </a: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, </a:t>
            </a:r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부족하나마 결과물을 </a:t>
            </a:r>
            <a:r>
              <a:rPr lang="ko-KR" altLang="en-US" sz="1400" spc="-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선보일 수 </a:t>
            </a:r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있어서 다행이라고 생각합니다</a:t>
            </a: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. </a:t>
            </a:r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이번 프로젝트를 통해 노력해서 짠 코드가 </a:t>
            </a:r>
            <a:r>
              <a:rPr lang="ko-KR" altLang="en-US" sz="1400" spc="-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작동할 때의 </a:t>
            </a:r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기쁨과 해결 안되는 에러로 </a:t>
            </a:r>
            <a:r>
              <a:rPr lang="ko-KR" altLang="en-US" sz="1400" spc="-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속 터진 만큼 </a:t>
            </a:r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공부가 되고 </a:t>
            </a:r>
            <a:r>
              <a:rPr lang="ko-KR" altLang="en-US" sz="1400" spc="-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성장한 것 </a:t>
            </a:r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같습니다</a:t>
            </a: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. </a:t>
            </a:r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다들 고생 많으셨습니다</a:t>
            </a: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."-</a:t>
            </a:r>
            <a:r>
              <a:rPr lang="ko-KR" altLang="en-US" sz="1400" spc="-1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ko-KR" altLang="en-US" sz="1400" spc="-1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장성욱</a:t>
            </a:r>
            <a:endParaRPr lang="ko-KR" altLang="en-US" sz="1400" spc="-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4445115" y="4284642"/>
            <a:ext cx="66212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많이 부족했지만 팀원들의  도움 덕분에 프로젝트를  </a:t>
            </a:r>
            <a:r>
              <a:rPr lang="ko-KR" altLang="en-US" sz="1400" spc="-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끝낸 것 같습니다</a:t>
            </a:r>
            <a:r>
              <a:rPr lang="en-US" altLang="ko-KR" sz="1400" spc="-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.</a:t>
            </a:r>
            <a:r>
              <a:rPr lang="ko-KR" altLang="en-US" sz="1400" spc="-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endParaRPr lang="en-US" altLang="ko-KR" sz="1400" spc="-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0" algn="just">
              <a:defRPr/>
            </a:pPr>
            <a:r>
              <a:rPr lang="ko-KR" altLang="en-US" sz="1400" spc="-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감사합니다</a:t>
            </a:r>
            <a:r>
              <a:rPr lang="en-US" altLang="ko-KR" sz="1400" spc="-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. </a:t>
            </a:r>
            <a:r>
              <a:rPr lang="en-US" altLang="ko-KR" sz="1400" spc="-1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-</a:t>
            </a:r>
            <a:r>
              <a:rPr lang="ko-KR" altLang="en-US" sz="1400" spc="-1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ko-KR" altLang="en-US" sz="1400" spc="-1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황세윤</a:t>
            </a:r>
            <a:endParaRPr lang="ko-KR" altLang="en-US" sz="1400" spc="-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4445115" y="5188479"/>
            <a:ext cx="66212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vl="0" algn="just">
              <a:defRPr sz="1400" spc="-10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defRPr>
            </a:lvl1pPr>
          </a:lstStyle>
          <a:p>
            <a:r>
              <a:rPr lang="en-US" altLang="ko-KR" dirty="0"/>
              <a:t>“</a:t>
            </a:r>
            <a:r>
              <a:rPr lang="ko-KR" altLang="en-US" dirty="0"/>
              <a:t>처음으로 하는 </a:t>
            </a:r>
            <a:r>
              <a:rPr lang="ko-KR" altLang="en-US" dirty="0" smtClean="0"/>
              <a:t>프로젝트이기에 팀원 </a:t>
            </a:r>
            <a:r>
              <a:rPr lang="ko-KR" altLang="en-US" dirty="0"/>
              <a:t>모두가 잘하고자 </a:t>
            </a:r>
            <a:r>
              <a:rPr lang="ko-KR" altLang="en-US" dirty="0" smtClean="0"/>
              <a:t>하는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ko-KR" altLang="en-US" dirty="0"/>
              <a:t>생각으로 임하여 좋은 결과를 얻은 것 같습니다</a:t>
            </a:r>
            <a:r>
              <a:rPr lang="en-US" altLang="ko-KR" dirty="0"/>
              <a:t>.” -</a:t>
            </a:r>
            <a:r>
              <a:rPr lang="ko-KR" altLang="en-US" dirty="0"/>
              <a:t> </a:t>
            </a:r>
            <a:r>
              <a:rPr lang="ko-KR" altLang="en-US" dirty="0" err="1"/>
              <a:t>안신후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4345734"/>
            <a:ext cx="12191999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6000" dirty="0">
                <a:solidFill>
                  <a:schemeClr val="bg1"/>
                </a:solidFill>
                <a:cs typeface="Arial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" y="5393055"/>
            <a:ext cx="12191852" cy="6629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1867" dirty="0">
                <a:solidFill>
                  <a:schemeClr val="lt1"/>
                </a:solidFill>
                <a:latin typeface="맑은 고딕"/>
                <a:ea typeface="맑은 고딕"/>
              </a:rPr>
              <a:t>2</a:t>
            </a:r>
            <a:r>
              <a:rPr lang="ko-KR" altLang="en-US" sz="1867" dirty="0">
                <a:solidFill>
                  <a:schemeClr val="lt1"/>
                </a:solidFill>
                <a:latin typeface="맑은 고딕"/>
                <a:ea typeface="맑은 고딕"/>
              </a:rPr>
              <a:t>팀</a:t>
            </a:r>
          </a:p>
          <a:p>
            <a:pPr algn="ctr">
              <a:defRPr/>
            </a:pPr>
            <a:r>
              <a:rPr lang="ko-KR" altLang="en-US" sz="1867" dirty="0">
                <a:solidFill>
                  <a:schemeClr val="lt1"/>
                </a:solidFill>
                <a:latin typeface="맑은 고딕"/>
                <a:ea typeface="맑은 고딕"/>
              </a:rPr>
              <a:t>이지윤 </a:t>
            </a:r>
            <a:r>
              <a:rPr lang="en-US" altLang="ko-KR" sz="1867" dirty="0">
                <a:solidFill>
                  <a:schemeClr val="lt1"/>
                </a:solidFill>
                <a:latin typeface="맑은 고딕"/>
                <a:ea typeface="맑은 고딕"/>
              </a:rPr>
              <a:t>|</a:t>
            </a:r>
            <a:r>
              <a:rPr lang="ko-KR" altLang="en-US" sz="1867" dirty="0">
                <a:solidFill>
                  <a:schemeClr val="lt1"/>
                </a:solidFill>
                <a:latin typeface="맑은 고딕"/>
                <a:ea typeface="맑은 고딕"/>
              </a:rPr>
              <a:t> </a:t>
            </a:r>
            <a:r>
              <a:rPr lang="ko-KR" altLang="en-US" sz="1867" dirty="0" err="1">
                <a:solidFill>
                  <a:schemeClr val="lt1"/>
                </a:solidFill>
                <a:latin typeface="맑은 고딕"/>
                <a:ea typeface="맑은 고딕"/>
              </a:rPr>
              <a:t>장성욱</a:t>
            </a:r>
            <a:r>
              <a:rPr lang="ko-KR" altLang="en-US" sz="1867" dirty="0">
                <a:solidFill>
                  <a:schemeClr val="lt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67" dirty="0">
                <a:solidFill>
                  <a:schemeClr val="lt1"/>
                </a:solidFill>
                <a:latin typeface="맑은 고딕"/>
                <a:ea typeface="맑은 고딕"/>
              </a:rPr>
              <a:t>|</a:t>
            </a:r>
            <a:r>
              <a:rPr lang="ko-KR" altLang="en-US" sz="1867" dirty="0">
                <a:solidFill>
                  <a:schemeClr val="lt1"/>
                </a:solidFill>
                <a:latin typeface="맑은 고딕"/>
                <a:ea typeface="맑은 고딕"/>
              </a:rPr>
              <a:t> </a:t>
            </a:r>
            <a:r>
              <a:rPr lang="ko-KR" altLang="en-US" sz="1867" dirty="0" err="1">
                <a:solidFill>
                  <a:schemeClr val="lt1"/>
                </a:solidFill>
                <a:latin typeface="맑은 고딕"/>
                <a:ea typeface="맑은 고딕"/>
              </a:rPr>
              <a:t>황세윤</a:t>
            </a:r>
            <a:r>
              <a:rPr lang="ko-KR" altLang="en-US" sz="1867" dirty="0">
                <a:solidFill>
                  <a:schemeClr val="lt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67" dirty="0">
                <a:solidFill>
                  <a:schemeClr val="lt1"/>
                </a:solidFill>
                <a:latin typeface="맑은 고딕"/>
                <a:ea typeface="맑은 고딕"/>
              </a:rPr>
              <a:t>|</a:t>
            </a:r>
            <a:r>
              <a:rPr lang="ko-KR" altLang="en-US" sz="1867" dirty="0">
                <a:solidFill>
                  <a:schemeClr val="lt1"/>
                </a:solidFill>
                <a:latin typeface="맑은 고딕"/>
                <a:ea typeface="맑은 고딕"/>
              </a:rPr>
              <a:t> </a:t>
            </a:r>
            <a:r>
              <a:rPr lang="ko-KR" altLang="en-US" sz="1867" dirty="0" err="1">
                <a:solidFill>
                  <a:schemeClr val="lt1"/>
                </a:solidFill>
                <a:latin typeface="맑은 고딕"/>
                <a:ea typeface="맑은 고딕"/>
              </a:rPr>
              <a:t>안신후</a:t>
            </a:r>
            <a:endParaRPr lang="en-US" altLang="ko-KR" sz="1867" dirty="0">
              <a:solidFill>
                <a:schemeClr val="lt1"/>
              </a:solidFill>
              <a:cs typeface="Arial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3544660" y="3964992"/>
            <a:ext cx="5104292" cy="452238"/>
          </a:xfrm>
          <a:prstGeom prst="rect">
            <a:avLst/>
          </a:prstGeom>
          <a:noFill/>
        </p:spPr>
        <p:txBody>
          <a:bodyPr wrap="square" lIns="108000" rIns="108000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accent6"/>
                </a:solidFill>
                <a:latin typeface="맑은 고딕"/>
                <a:ea typeface="맑은 고딕"/>
              </a:rPr>
              <a:t>Spring</a:t>
            </a:r>
            <a:r>
              <a:rPr lang="ko-KR" altLang="en-US" sz="2400" b="1" dirty="0">
                <a:solidFill>
                  <a:schemeClr val="accent6"/>
                </a:solidFill>
                <a:latin typeface="맑은 고딕"/>
                <a:ea typeface="맑은 고딕"/>
              </a:rPr>
              <a:t>을 활용한 전자도서 사이트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accent1"/>
                </a:solidFill>
                <a:cs typeface="Arial"/>
              </a:rPr>
              <a:t>Agenda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8" name="TextBox 7"/>
          <p:cNvSpPr txBox="1"/>
          <p:nvPr/>
        </p:nvSpPr>
        <p:spPr>
          <a:xfrm>
            <a:off x="2345363" y="2155363"/>
            <a:ext cx="3751443" cy="507831"/>
          </a:xfrm>
          <a:prstGeom prst="rect">
            <a:avLst/>
          </a:prstGeom>
          <a:noFill/>
        </p:spPr>
        <p:txBody>
          <a:bodyPr wrap="square" lIns="108000" rIns="108000">
            <a:spAutoFit/>
          </a:bodyPr>
          <a:lstStyle/>
          <a:p>
            <a:pPr lvl="0">
              <a:defRPr/>
            </a:pPr>
            <a:r>
              <a:rPr lang="ko-KR" altLang="en-US" sz="2700" b="1" spc="-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주제 선정 및 구현 계기</a:t>
            </a:r>
          </a:p>
        </p:txBody>
      </p:sp>
      <p:sp>
        <p:nvSpPr>
          <p:cNvPr id="39" name="TextBox 8"/>
          <p:cNvSpPr txBox="1"/>
          <p:nvPr/>
        </p:nvSpPr>
        <p:spPr>
          <a:xfrm>
            <a:off x="1327645" y="1894976"/>
            <a:ext cx="1260970" cy="1015663"/>
          </a:xfrm>
          <a:prstGeom prst="rect">
            <a:avLst/>
          </a:prstGeom>
          <a:noFill/>
        </p:spPr>
        <p:txBody>
          <a:bodyPr wrap="square" lIns="108000" rIns="108000">
            <a:spAutoFit/>
          </a:bodyPr>
          <a:lstStyle/>
          <a:p>
            <a:pPr algn="ctr">
              <a:defRPr/>
            </a:pPr>
            <a:r>
              <a:rPr lang="en-US" altLang="ko-KR" sz="6000" b="1" dirty="0">
                <a:solidFill>
                  <a:schemeClr val="tx1">
                    <a:alpha val="20000"/>
                  </a:schemeClr>
                </a:solidFill>
                <a:ea typeface="맑은 고딕" panose="020B0503020000020004" pitchFamily="50" charset="-127"/>
                <a:cs typeface="Arial"/>
              </a:rPr>
              <a:t>01</a:t>
            </a:r>
            <a:endParaRPr lang="ko-KR" altLang="en-US" sz="6000" b="1" dirty="0">
              <a:solidFill>
                <a:schemeClr val="tx1">
                  <a:alpha val="20000"/>
                </a:schemeClr>
              </a:solidFill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42" name="TextBox 12"/>
          <p:cNvSpPr txBox="1"/>
          <p:nvPr/>
        </p:nvSpPr>
        <p:spPr>
          <a:xfrm>
            <a:off x="2345363" y="3537309"/>
            <a:ext cx="3751443" cy="507831"/>
          </a:xfrm>
          <a:prstGeom prst="rect">
            <a:avLst/>
          </a:prstGeom>
          <a:noFill/>
        </p:spPr>
        <p:txBody>
          <a:bodyPr wrap="square" lIns="108000" rIns="108000">
            <a:spAutoFit/>
          </a:bodyPr>
          <a:lstStyle/>
          <a:p>
            <a:pPr lvl="0">
              <a:defRPr/>
            </a:pPr>
            <a:r>
              <a:rPr lang="ko-KR" altLang="en-US" sz="2700" b="1" spc="-1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업무 분담 및 개발기간</a:t>
            </a:r>
          </a:p>
        </p:txBody>
      </p:sp>
      <p:sp>
        <p:nvSpPr>
          <p:cNvPr id="43" name="TextBox 13"/>
          <p:cNvSpPr txBox="1"/>
          <p:nvPr/>
        </p:nvSpPr>
        <p:spPr>
          <a:xfrm>
            <a:off x="1327645" y="3276879"/>
            <a:ext cx="1260970" cy="1015663"/>
          </a:xfrm>
          <a:prstGeom prst="rect">
            <a:avLst/>
          </a:prstGeom>
          <a:noFill/>
        </p:spPr>
        <p:txBody>
          <a:bodyPr wrap="square" lIns="108000" rIns="108000">
            <a:spAutoFit/>
          </a:bodyPr>
          <a:lstStyle/>
          <a:p>
            <a:pPr algn="ctr">
              <a:defRPr/>
            </a:pPr>
            <a:r>
              <a:rPr lang="en-US" altLang="ko-KR" sz="6000" b="1" dirty="0">
                <a:solidFill>
                  <a:schemeClr val="tx1">
                    <a:alpha val="20000"/>
                  </a:schemeClr>
                </a:solidFill>
                <a:ea typeface="맑은 고딕" panose="020B0503020000020004" pitchFamily="50" charset="-127"/>
                <a:cs typeface="Arial"/>
              </a:rPr>
              <a:t>02</a:t>
            </a:r>
            <a:endParaRPr lang="ko-KR" altLang="en-US" sz="6000" b="1" dirty="0">
              <a:solidFill>
                <a:schemeClr val="tx1">
                  <a:alpha val="20000"/>
                </a:schemeClr>
              </a:solidFill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47" name="TextBox 17"/>
          <p:cNvSpPr txBox="1"/>
          <p:nvPr/>
        </p:nvSpPr>
        <p:spPr>
          <a:xfrm>
            <a:off x="2345363" y="4919256"/>
            <a:ext cx="3751443" cy="507831"/>
          </a:xfrm>
          <a:prstGeom prst="rect">
            <a:avLst/>
          </a:prstGeom>
          <a:noFill/>
        </p:spPr>
        <p:txBody>
          <a:bodyPr wrap="square" lIns="108000" rIns="108000">
            <a:spAutoFit/>
          </a:bodyPr>
          <a:lstStyle/>
          <a:p>
            <a:pPr lvl="0">
              <a:defRPr/>
            </a:pPr>
            <a:r>
              <a:rPr lang="ko-KR" altLang="en-US" sz="2700" b="1" spc="-100" dirty="0">
                <a:solidFill>
                  <a:srgbClr val="507C8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적용 기술 및 </a:t>
            </a:r>
            <a:r>
              <a:rPr lang="en-US" altLang="ko-KR" sz="2700" b="1" spc="-100" dirty="0">
                <a:solidFill>
                  <a:srgbClr val="507C8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DB</a:t>
            </a:r>
            <a:r>
              <a:rPr lang="ko-KR" altLang="en-US" sz="2700" b="1" spc="-100" dirty="0">
                <a:solidFill>
                  <a:srgbClr val="507C8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구현</a:t>
            </a:r>
          </a:p>
        </p:txBody>
      </p:sp>
      <p:sp>
        <p:nvSpPr>
          <p:cNvPr id="48" name="TextBox 18"/>
          <p:cNvSpPr txBox="1"/>
          <p:nvPr/>
        </p:nvSpPr>
        <p:spPr>
          <a:xfrm>
            <a:off x="1327645" y="4658781"/>
            <a:ext cx="1260970" cy="1015663"/>
          </a:xfrm>
          <a:prstGeom prst="rect">
            <a:avLst/>
          </a:prstGeom>
          <a:noFill/>
        </p:spPr>
        <p:txBody>
          <a:bodyPr wrap="square" lIns="108000" rIns="108000">
            <a:spAutoFit/>
          </a:bodyPr>
          <a:lstStyle/>
          <a:p>
            <a:pPr algn="ctr">
              <a:defRPr/>
            </a:pPr>
            <a:r>
              <a:rPr lang="en-US" altLang="ko-KR" sz="6000" b="1" dirty="0">
                <a:solidFill>
                  <a:schemeClr val="tx1">
                    <a:alpha val="20000"/>
                  </a:schemeClr>
                </a:solidFill>
                <a:ea typeface="맑은 고딕" panose="020B0503020000020004" pitchFamily="50" charset="-127"/>
                <a:cs typeface="Arial"/>
              </a:rPr>
              <a:t>03</a:t>
            </a:r>
            <a:endParaRPr lang="ko-KR" altLang="en-US" sz="6000" b="1" dirty="0">
              <a:solidFill>
                <a:schemeClr val="tx1">
                  <a:alpha val="20000"/>
                </a:schemeClr>
              </a:solidFill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52" name="TextBox 23"/>
          <p:cNvSpPr txBox="1"/>
          <p:nvPr/>
        </p:nvSpPr>
        <p:spPr>
          <a:xfrm>
            <a:off x="7658195" y="2171670"/>
            <a:ext cx="3751443" cy="507831"/>
          </a:xfrm>
          <a:prstGeom prst="rect">
            <a:avLst/>
          </a:prstGeom>
          <a:noFill/>
        </p:spPr>
        <p:txBody>
          <a:bodyPr wrap="square" lIns="108000" rIns="108000">
            <a:spAutoFit/>
          </a:bodyPr>
          <a:lstStyle/>
          <a:p>
            <a:pPr lvl="0">
              <a:defRPr/>
            </a:pPr>
            <a:r>
              <a:rPr lang="ko-KR" altLang="en-US" sz="2700" b="1" spc="-100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주요 기능</a:t>
            </a:r>
          </a:p>
        </p:txBody>
      </p:sp>
      <p:sp>
        <p:nvSpPr>
          <p:cNvPr id="53" name="TextBox 24"/>
          <p:cNvSpPr txBox="1"/>
          <p:nvPr/>
        </p:nvSpPr>
        <p:spPr>
          <a:xfrm>
            <a:off x="6640477" y="1910628"/>
            <a:ext cx="1260970" cy="1015663"/>
          </a:xfrm>
          <a:prstGeom prst="rect">
            <a:avLst/>
          </a:prstGeom>
          <a:noFill/>
        </p:spPr>
        <p:txBody>
          <a:bodyPr wrap="square" lIns="108000" rIns="108000">
            <a:spAutoFit/>
          </a:bodyPr>
          <a:lstStyle/>
          <a:p>
            <a:pPr algn="ctr">
              <a:defRPr/>
            </a:pPr>
            <a:r>
              <a:rPr lang="en-US" altLang="ko-KR" sz="6000" b="1" dirty="0">
                <a:solidFill>
                  <a:schemeClr val="tx1">
                    <a:alpha val="20000"/>
                  </a:schemeClr>
                </a:solidFill>
                <a:ea typeface="맑은 고딕" panose="020B0503020000020004" pitchFamily="50" charset="-127"/>
                <a:cs typeface="Arial"/>
              </a:rPr>
              <a:t>04</a:t>
            </a:r>
            <a:endParaRPr lang="ko-KR" altLang="en-US" sz="6000" b="1" dirty="0">
              <a:solidFill>
                <a:schemeClr val="tx1">
                  <a:alpha val="20000"/>
                </a:schemeClr>
              </a:solidFill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57" name="TextBox 23"/>
          <p:cNvSpPr txBox="1"/>
          <p:nvPr/>
        </p:nvSpPr>
        <p:spPr>
          <a:xfrm>
            <a:off x="7658196" y="3542553"/>
            <a:ext cx="3751444" cy="507831"/>
          </a:xfrm>
          <a:prstGeom prst="rect">
            <a:avLst/>
          </a:prstGeom>
          <a:noFill/>
        </p:spPr>
        <p:txBody>
          <a:bodyPr wrap="square" lIns="108000" rIns="108000">
            <a:spAutoFit/>
          </a:bodyPr>
          <a:lstStyle/>
          <a:p>
            <a:pPr lvl="0">
              <a:defRPr/>
            </a:pPr>
            <a:r>
              <a:rPr lang="ko-KR" altLang="en-US" sz="2700" b="1" spc="-100" dirty="0" smtClean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시연</a:t>
            </a:r>
            <a:endParaRPr lang="ko-KR" altLang="en-US" sz="2700" b="1" spc="-100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58" name="TextBox 24"/>
          <p:cNvSpPr txBox="1"/>
          <p:nvPr/>
        </p:nvSpPr>
        <p:spPr>
          <a:xfrm>
            <a:off x="6640477" y="3292531"/>
            <a:ext cx="1260970" cy="1015663"/>
          </a:xfrm>
          <a:prstGeom prst="rect">
            <a:avLst/>
          </a:prstGeom>
          <a:noFill/>
        </p:spPr>
        <p:txBody>
          <a:bodyPr wrap="square" lIns="108000" rIns="108000">
            <a:spAutoFit/>
          </a:bodyPr>
          <a:lstStyle/>
          <a:p>
            <a:pPr algn="ctr">
              <a:defRPr/>
            </a:pPr>
            <a:r>
              <a:rPr lang="en-US" altLang="ko-KR" sz="6000" b="1">
                <a:solidFill>
                  <a:schemeClr val="tx1">
                    <a:alpha val="20000"/>
                  </a:schemeClr>
                </a:solidFill>
                <a:ea typeface="맑은 고딕" panose="020B0503020000020004" pitchFamily="50" charset="-127"/>
                <a:cs typeface="Arial"/>
              </a:rPr>
              <a:t>05</a:t>
            </a:r>
          </a:p>
        </p:txBody>
      </p:sp>
      <p:sp>
        <p:nvSpPr>
          <p:cNvPr id="62" name="TextBox 23"/>
          <p:cNvSpPr txBox="1"/>
          <p:nvPr/>
        </p:nvSpPr>
        <p:spPr>
          <a:xfrm>
            <a:off x="7658196" y="4909849"/>
            <a:ext cx="3751444" cy="507831"/>
          </a:xfrm>
          <a:prstGeom prst="rect">
            <a:avLst/>
          </a:prstGeom>
          <a:noFill/>
        </p:spPr>
        <p:txBody>
          <a:bodyPr wrap="square" lIns="108000" rIns="108000">
            <a:spAutoFit/>
          </a:bodyPr>
          <a:lstStyle/>
          <a:p>
            <a:pPr lvl="0">
              <a:defRPr/>
            </a:pPr>
            <a:r>
              <a:rPr lang="ko-KR" altLang="en-US" sz="2700" b="1" spc="-100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결론 및 보완 사항</a:t>
            </a:r>
          </a:p>
        </p:txBody>
      </p:sp>
      <p:sp>
        <p:nvSpPr>
          <p:cNvPr id="63" name="TextBox 24"/>
          <p:cNvSpPr txBox="1"/>
          <p:nvPr/>
        </p:nvSpPr>
        <p:spPr>
          <a:xfrm>
            <a:off x="6640477" y="4659827"/>
            <a:ext cx="1260970" cy="1015663"/>
          </a:xfrm>
          <a:prstGeom prst="rect">
            <a:avLst/>
          </a:prstGeom>
          <a:noFill/>
        </p:spPr>
        <p:txBody>
          <a:bodyPr wrap="square" lIns="108000" rIns="108000">
            <a:spAutoFit/>
          </a:bodyPr>
          <a:lstStyle/>
          <a:p>
            <a:pPr algn="ctr">
              <a:defRPr/>
            </a:pPr>
            <a:r>
              <a:rPr lang="en-US" altLang="ko-KR" sz="6000" b="1">
                <a:solidFill>
                  <a:schemeClr val="tx1">
                    <a:alpha val="20000"/>
                  </a:schemeClr>
                </a:solidFill>
                <a:ea typeface="맑은 고딕" panose="020B0503020000020004" pitchFamily="50" charset="-127"/>
                <a:cs typeface="Arial"/>
              </a:rPr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3703" y="549831"/>
            <a:ext cx="9009824" cy="7386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ko-KR" altLang="en-US" sz="4200" b="1" dirty="0">
                <a:solidFill>
                  <a:schemeClr val="bg1"/>
                </a:solidFill>
                <a:latin typeface="맑은 고딕"/>
                <a:ea typeface="맑은 고딕"/>
              </a:rPr>
              <a:t>주제 선정 및 </a:t>
            </a:r>
            <a:r>
              <a:rPr lang="ko-KR" altLang="en-US" sz="4200" b="1" dirty="0" smtClean="0">
                <a:solidFill>
                  <a:schemeClr val="bg1"/>
                </a:solidFill>
                <a:latin typeface="맑은 고딕"/>
                <a:ea typeface="맑은 고딕"/>
              </a:rPr>
              <a:t>구현 계기</a:t>
            </a:r>
            <a:endParaRPr lang="ko-KR" altLang="en-US" sz="42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852" y="2518863"/>
            <a:ext cx="5602954" cy="9105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-475058">
              <a:defRPr/>
            </a:pPr>
            <a:r>
              <a:rPr lang="ko-KR" altLang="en-US" dirty="0">
                <a:solidFill>
                  <a:schemeClr val="lt1"/>
                </a:solidFill>
                <a:latin typeface="맑은 고딕"/>
                <a:ea typeface="맑은 고딕"/>
              </a:rPr>
              <a:t>현대 사회에 접어들면서 수많은 편리한 통신기기들과 매체들이 등장하여 </a:t>
            </a:r>
            <a:r>
              <a:rPr lang="ko-KR" altLang="en-US" u="sng" dirty="0" err="1">
                <a:solidFill>
                  <a:schemeClr val="lt1"/>
                </a:solidFill>
                <a:latin typeface="맑은 고딕"/>
                <a:ea typeface="맑은 고딕"/>
              </a:rPr>
              <a:t>종이책의</a:t>
            </a:r>
            <a:r>
              <a:rPr lang="ko-KR" altLang="en-US" u="sng" dirty="0">
                <a:solidFill>
                  <a:schemeClr val="lt1"/>
                </a:solidFill>
                <a:latin typeface="맑은 고딕"/>
                <a:ea typeface="맑은 고딕"/>
              </a:rPr>
              <a:t> 입지는 점점 줄어들고 있습니다</a:t>
            </a:r>
            <a:r>
              <a:rPr lang="en-US" altLang="ko-KR" u="sng" dirty="0">
                <a:solidFill>
                  <a:schemeClr val="lt1"/>
                </a:solidFill>
                <a:latin typeface="맑은 고딕"/>
                <a:ea typeface="맑은 고딕"/>
              </a:rPr>
              <a:t>.</a:t>
            </a:r>
            <a:r>
              <a:rPr lang="en-US" altLang="ko-KR" dirty="0">
                <a:solidFill>
                  <a:schemeClr val="lt1"/>
                </a:solidFill>
                <a:latin typeface="맑은 고딕"/>
                <a:ea typeface="맑은 고딕"/>
              </a:rPr>
              <a:t>   </a:t>
            </a:r>
            <a:endParaRPr lang="ko-KR" altLang="en-US" dirty="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493852" y="3659504"/>
            <a:ext cx="5602954" cy="1463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76200" lvl="1" indent="0">
              <a:defRPr/>
            </a:pPr>
            <a:r>
              <a:rPr lang="ko-KR" altLang="en-US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도서관이나 서점에서 직접 찾아가서 </a:t>
            </a:r>
            <a:r>
              <a:rPr lang="ko-KR" altLang="en-US" dirty="0" err="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종이책을</a:t>
            </a:r>
            <a:r>
              <a:rPr lang="ko-KR" altLang="en-US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구매</a:t>
            </a:r>
            <a:r>
              <a:rPr lang="en-US" altLang="ko-KR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대여하는 번거로운 과정을 생략하여 어디서든 </a:t>
            </a:r>
            <a:r>
              <a:rPr lang="ko-KR" altLang="en-US" u="sng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책을 읽는 간편함을 추구</a:t>
            </a:r>
            <a:r>
              <a:rPr lang="ko-KR" altLang="en-US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하여 대세로 자리 잡은 전자책을 찾는 </a:t>
            </a:r>
            <a:r>
              <a:rPr lang="ko-KR" altLang="en-US" u="sng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소비자들의 편의를 위해 기획</a:t>
            </a:r>
            <a:r>
              <a:rPr lang="ko-KR" altLang="en-US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하게 되었습니다</a:t>
            </a:r>
            <a:r>
              <a:rPr lang="en-US" altLang="ko-KR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27"/>
          <p:cNvSpPr/>
          <p:nvPr/>
        </p:nvSpPr>
        <p:spPr>
          <a:xfrm>
            <a:off x="708366" y="1421985"/>
            <a:ext cx="5831766" cy="576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dirty="0">
                <a:solidFill>
                  <a:schemeClr val="accent1"/>
                </a:solidFill>
                <a:latin typeface="맑은 고딕"/>
                <a:ea typeface="맑은 고딕"/>
              </a:rPr>
              <a:t>개발기간</a:t>
            </a:r>
          </a:p>
        </p:txBody>
      </p:sp>
      <p:grpSp>
        <p:nvGrpSpPr>
          <p:cNvPr id="104" name="그룹 103"/>
          <p:cNvGrpSpPr/>
          <p:nvPr/>
        </p:nvGrpSpPr>
        <p:grpSpPr>
          <a:xfrm>
            <a:off x="780408" y="2174361"/>
            <a:ext cx="10631183" cy="3390434"/>
            <a:chOff x="775050" y="2174361"/>
            <a:chExt cx="10631183" cy="3390434"/>
          </a:xfrm>
        </p:grpSpPr>
        <p:sp>
          <p:nvSpPr>
            <p:cNvPr id="73" name="Right Arrow 6"/>
            <p:cNvSpPr/>
            <p:nvPr/>
          </p:nvSpPr>
          <p:spPr>
            <a:xfrm>
              <a:off x="9166184" y="2174361"/>
              <a:ext cx="2240049" cy="1745697"/>
            </a:xfrm>
            <a:prstGeom prst="rightArrow">
              <a:avLst>
                <a:gd name="adj1" fmla="val 50000"/>
                <a:gd name="adj2" fmla="val 49531"/>
              </a:avLst>
            </a:prstGeom>
            <a:solidFill>
              <a:srgbClr val="507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700"/>
            </a:p>
          </p:txBody>
        </p:sp>
        <p:sp>
          <p:nvSpPr>
            <p:cNvPr id="75" name="Rectangle 9"/>
            <p:cNvSpPr/>
            <p:nvPr/>
          </p:nvSpPr>
          <p:spPr>
            <a:xfrm>
              <a:off x="6374939" y="2611759"/>
              <a:ext cx="2520315" cy="872849"/>
            </a:xfrm>
            <a:prstGeom prst="rect">
              <a:avLst/>
            </a:prstGeom>
            <a:solidFill>
              <a:srgbClr val="6289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700"/>
            </a:p>
          </p:txBody>
        </p:sp>
        <p:sp>
          <p:nvSpPr>
            <p:cNvPr id="77" name="직사각형 113"/>
            <p:cNvSpPr>
              <a:spLocks noChangeArrowheads="1"/>
            </p:cNvSpPr>
            <p:nvPr/>
          </p:nvSpPr>
          <p:spPr>
            <a:xfrm>
              <a:off x="6470312" y="2732642"/>
              <a:ext cx="2329569" cy="45328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400" b="1">
                  <a:solidFill>
                    <a:schemeClr val="bg1"/>
                  </a:solidFill>
                  <a:latin typeface="맑은 고딕"/>
                  <a:ea typeface="맑은 고딕"/>
                </a:rPr>
                <a:t>11.14</a:t>
              </a:r>
              <a:r>
                <a:rPr lang="ko-KR" altLang="en-US" sz="2400" b="1">
                  <a:solidFill>
                    <a:schemeClr val="bg1"/>
                  </a:solidFill>
                  <a:latin typeface="맑은 고딕"/>
                  <a:ea typeface="맑은 고딕"/>
                </a:rPr>
                <a:t>  </a:t>
              </a:r>
              <a:r>
                <a:rPr lang="en-US" altLang="ko-KR" sz="2400" b="1">
                  <a:solidFill>
                    <a:schemeClr val="bg1"/>
                  </a:solidFill>
                  <a:latin typeface="맑은 고딕"/>
                  <a:ea typeface="맑은 고딕"/>
                </a:rPr>
                <a:t>~</a:t>
              </a:r>
              <a:r>
                <a:rPr lang="ko-KR" altLang="en-US" sz="2400" b="1">
                  <a:solidFill>
                    <a:schemeClr val="bg1"/>
                  </a:solidFill>
                  <a:latin typeface="맑은 고딕"/>
                  <a:ea typeface="맑은 고딕"/>
                </a:rPr>
                <a:t> </a:t>
              </a:r>
              <a:r>
                <a:rPr lang="en-US" altLang="ko-KR" sz="2400" b="1">
                  <a:solidFill>
                    <a:schemeClr val="bg1"/>
                  </a:solidFill>
                  <a:latin typeface="맑은 고딕"/>
                  <a:ea typeface="맑은 고딕"/>
                </a:rPr>
                <a:t>11.18</a:t>
              </a:r>
            </a:p>
          </p:txBody>
        </p:sp>
        <p:sp>
          <p:nvSpPr>
            <p:cNvPr id="78" name="직사각형 113"/>
            <p:cNvSpPr>
              <a:spLocks noChangeArrowheads="1"/>
            </p:cNvSpPr>
            <p:nvPr/>
          </p:nvSpPr>
          <p:spPr>
            <a:xfrm>
              <a:off x="9278106" y="2825151"/>
              <a:ext cx="1429341" cy="46166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4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최종</a:t>
              </a: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3575913" y="2611759"/>
              <a:ext cx="2520315" cy="872849"/>
              <a:chOff x="3298084" y="2611759"/>
              <a:chExt cx="2520315" cy="872849"/>
            </a:xfrm>
          </p:grpSpPr>
          <p:sp>
            <p:nvSpPr>
              <p:cNvPr id="76" name="Rectangle 11"/>
              <p:cNvSpPr/>
              <p:nvPr/>
            </p:nvSpPr>
            <p:spPr>
              <a:xfrm>
                <a:off x="3298084" y="2611759"/>
                <a:ext cx="2520315" cy="87284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700"/>
              </a:p>
            </p:txBody>
          </p:sp>
          <p:sp>
            <p:nvSpPr>
              <p:cNvPr id="80" name="직사각형 113"/>
              <p:cNvSpPr>
                <a:spLocks noChangeArrowheads="1"/>
              </p:cNvSpPr>
              <p:nvPr/>
            </p:nvSpPr>
            <p:spPr>
              <a:xfrm>
                <a:off x="3345753" y="2737226"/>
                <a:ext cx="2424977" cy="444114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2400" b="1">
                    <a:solidFill>
                      <a:schemeClr val="bg1"/>
                    </a:solidFill>
                    <a:latin typeface="맑은 고딕"/>
                    <a:ea typeface="맑은 고딕"/>
                  </a:rPr>
                  <a:t>11.07</a:t>
                </a:r>
                <a:r>
                  <a:rPr lang="ko-KR" altLang="en-US" sz="2400" b="1">
                    <a:solidFill>
                      <a:schemeClr val="bg1"/>
                    </a:solidFill>
                    <a:latin typeface="맑은 고딕"/>
                    <a:ea typeface="맑은 고딕"/>
                  </a:rPr>
                  <a:t> </a:t>
                </a:r>
                <a:r>
                  <a:rPr lang="en-US" altLang="ko-KR" sz="2400" b="1">
                    <a:solidFill>
                      <a:schemeClr val="bg1"/>
                    </a:solidFill>
                    <a:latin typeface="맑은 고딕"/>
                    <a:ea typeface="맑은 고딕"/>
                  </a:rPr>
                  <a:t>~</a:t>
                </a:r>
                <a:r>
                  <a:rPr lang="ko-KR" altLang="en-US" sz="2400" b="1">
                    <a:solidFill>
                      <a:schemeClr val="bg1"/>
                    </a:solidFill>
                    <a:latin typeface="맑은 고딕"/>
                    <a:ea typeface="맑은 고딕"/>
                  </a:rPr>
                  <a:t> </a:t>
                </a:r>
                <a:r>
                  <a:rPr lang="en-US" altLang="ko-KR" sz="2400" b="1">
                    <a:solidFill>
                      <a:schemeClr val="bg1"/>
                    </a:solidFill>
                    <a:latin typeface="맑은 고딕"/>
                    <a:ea typeface="맑은 고딕"/>
                  </a:rPr>
                  <a:t>11.11</a:t>
                </a:r>
              </a:p>
            </p:txBody>
          </p:sp>
        </p:grpSp>
        <p:sp>
          <p:nvSpPr>
            <p:cNvPr id="72" name="사각형: 둥근 위쪽 모서리 34"/>
            <p:cNvSpPr/>
            <p:nvPr/>
          </p:nvSpPr>
          <p:spPr>
            <a:xfrm rot="16200000">
              <a:off x="1608523" y="1788026"/>
              <a:ext cx="874800" cy="252031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9CC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700"/>
            </a:p>
          </p:txBody>
        </p:sp>
        <p:sp>
          <p:nvSpPr>
            <p:cNvPr id="81" name="직사각형 113"/>
            <p:cNvSpPr>
              <a:spLocks noChangeArrowheads="1"/>
            </p:cNvSpPr>
            <p:nvPr/>
          </p:nvSpPr>
          <p:spPr>
            <a:xfrm>
              <a:off x="869522" y="2737226"/>
              <a:ext cx="2352802" cy="44411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cs typeface="Arial"/>
                </a:rPr>
                <a:t>10.31</a:t>
              </a: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  <a:cs typeface="Arial"/>
                </a:rPr>
                <a:t>~</a:t>
              </a:r>
              <a:r>
                <a:rPr lang="ko-KR" altLang="en-US" sz="2400" b="1" dirty="0">
                  <a:solidFill>
                    <a:schemeClr val="bg1"/>
                  </a:solidFill>
                  <a:cs typeface="Arial"/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  <a:cs typeface="Arial"/>
                </a:rPr>
                <a:t>11.04</a:t>
              </a:r>
            </a:p>
          </p:txBody>
        </p:sp>
        <p:sp>
          <p:nvSpPr>
            <p:cNvPr id="101" name="직사각형 113"/>
            <p:cNvSpPr>
              <a:spLocks noChangeArrowheads="1"/>
            </p:cNvSpPr>
            <p:nvPr/>
          </p:nvSpPr>
          <p:spPr>
            <a:xfrm>
              <a:off x="869522" y="3146369"/>
              <a:ext cx="2352802" cy="30777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40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첫째주</a:t>
              </a:r>
              <a:endPara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</p:txBody>
        </p:sp>
        <p:sp>
          <p:nvSpPr>
            <p:cNvPr id="90" name="TextBox 54"/>
            <p:cNvSpPr txBox="1"/>
            <p:nvPr/>
          </p:nvSpPr>
          <p:spPr>
            <a:xfrm>
              <a:off x="775050" y="4241356"/>
              <a:ext cx="258654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1.</a:t>
              </a:r>
              <a:r>
                <a: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프로젝트 시작</a:t>
              </a:r>
            </a:p>
            <a:p>
              <a:pPr lvl="0">
                <a:defRPr/>
              </a:pP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2.</a:t>
              </a:r>
              <a:r>
                <a: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아이디어 회의</a:t>
              </a:r>
            </a:p>
            <a:p>
              <a:pPr lvl="0">
                <a:defRPr/>
              </a:pP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-</a:t>
              </a:r>
              <a:r>
                <a: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주제 선정</a:t>
              </a:r>
            </a:p>
            <a:p>
              <a:pPr lvl="0">
                <a:defRPr/>
              </a:pP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3.</a:t>
              </a:r>
              <a:r>
                <a: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자료 수집</a:t>
              </a:r>
            </a:p>
          </p:txBody>
        </p:sp>
        <p:sp>
          <p:nvSpPr>
            <p:cNvPr id="91" name="TextBox 55"/>
            <p:cNvSpPr txBox="1"/>
            <p:nvPr/>
          </p:nvSpPr>
          <p:spPr>
            <a:xfrm>
              <a:off x="775050" y="3790723"/>
              <a:ext cx="2519729" cy="3316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600" b="1" dirty="0">
                  <a:solidFill>
                    <a:schemeClr val="accent1"/>
                  </a:solidFill>
                  <a:cs typeface="Arial"/>
                </a:rPr>
                <a:t>2022-10-31</a:t>
              </a:r>
              <a:r>
                <a:rPr lang="ko-KR" altLang="en-US" sz="1600" b="1" dirty="0">
                  <a:solidFill>
                    <a:schemeClr val="accent1"/>
                  </a:solidFill>
                  <a:cs typeface="Arial"/>
                </a:rPr>
                <a:t> </a:t>
              </a:r>
              <a:r>
                <a:rPr lang="en-US" altLang="ko-KR" sz="1600" b="1" dirty="0">
                  <a:solidFill>
                    <a:schemeClr val="accent1"/>
                  </a:solidFill>
                  <a:cs typeface="Arial"/>
                </a:rPr>
                <a:t>~</a:t>
              </a:r>
              <a:r>
                <a:rPr lang="ko-KR" altLang="en-US" sz="1600" b="1" dirty="0">
                  <a:solidFill>
                    <a:schemeClr val="accent1"/>
                  </a:solidFill>
                  <a:cs typeface="Arial"/>
                </a:rPr>
                <a:t> </a:t>
              </a:r>
              <a:r>
                <a:rPr lang="en-US" altLang="ko-KR" sz="1600" b="1" dirty="0">
                  <a:solidFill>
                    <a:schemeClr val="accent1"/>
                  </a:solidFill>
                  <a:cs typeface="Arial"/>
                </a:rPr>
                <a:t>2022-11-04</a:t>
              </a:r>
            </a:p>
          </p:txBody>
        </p:sp>
        <p:sp>
          <p:nvSpPr>
            <p:cNvPr id="92" name="TextBox 54"/>
            <p:cNvSpPr txBox="1"/>
            <p:nvPr/>
          </p:nvSpPr>
          <p:spPr>
            <a:xfrm>
              <a:off x="3504776" y="4241356"/>
              <a:ext cx="2586547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1.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DB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설계 및 구축</a:t>
              </a:r>
            </a:p>
            <a:p>
              <a:pPr lvl="0">
                <a:defRPr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2.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화면 설계</a:t>
              </a:r>
            </a:p>
            <a:p>
              <a:pPr lvl="0">
                <a:defRPr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-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oven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설계</a:t>
              </a:r>
            </a:p>
            <a:p>
              <a:pPr lvl="0">
                <a:defRPr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-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화면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플로우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설계</a:t>
              </a:r>
            </a:p>
            <a:p>
              <a:pPr lvl="0">
                <a:defRPr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3.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개발 시작</a:t>
              </a:r>
            </a:p>
          </p:txBody>
        </p:sp>
        <p:sp>
          <p:nvSpPr>
            <p:cNvPr id="93" name="TextBox 55"/>
            <p:cNvSpPr txBox="1"/>
            <p:nvPr/>
          </p:nvSpPr>
          <p:spPr>
            <a:xfrm>
              <a:off x="3504776" y="3790723"/>
              <a:ext cx="2676543" cy="3316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600" b="1" dirty="0">
                  <a:solidFill>
                    <a:schemeClr val="accent1"/>
                  </a:solidFill>
                  <a:cs typeface="Arial"/>
                </a:rPr>
                <a:t>2022-11.07</a:t>
              </a:r>
              <a:r>
                <a:rPr lang="ko-KR" altLang="en-US" sz="1600" b="1" dirty="0">
                  <a:solidFill>
                    <a:schemeClr val="accent1"/>
                  </a:solidFill>
                  <a:cs typeface="Arial"/>
                </a:rPr>
                <a:t> </a:t>
              </a:r>
              <a:r>
                <a:rPr lang="en-US" altLang="ko-KR" sz="1600" b="1" dirty="0">
                  <a:solidFill>
                    <a:schemeClr val="accent1"/>
                  </a:solidFill>
                  <a:cs typeface="Arial"/>
                </a:rPr>
                <a:t>~</a:t>
              </a:r>
              <a:r>
                <a:rPr lang="ko-KR" altLang="en-US" sz="1600" b="1" dirty="0">
                  <a:solidFill>
                    <a:schemeClr val="accent1"/>
                  </a:solidFill>
                  <a:cs typeface="Arial"/>
                </a:rPr>
                <a:t> </a:t>
              </a:r>
              <a:r>
                <a:rPr lang="en-US" altLang="ko-KR" sz="1600" b="1" dirty="0">
                  <a:solidFill>
                    <a:schemeClr val="accent1"/>
                  </a:solidFill>
                  <a:cs typeface="Arial"/>
                </a:rPr>
                <a:t>2022-11-11</a:t>
              </a:r>
            </a:p>
          </p:txBody>
        </p:sp>
        <p:sp>
          <p:nvSpPr>
            <p:cNvPr id="94" name="TextBox 54"/>
            <p:cNvSpPr txBox="1"/>
            <p:nvPr/>
          </p:nvSpPr>
          <p:spPr>
            <a:xfrm>
              <a:off x="6251927" y="4241356"/>
              <a:ext cx="2586547" cy="8240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1.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담당 분야 개발</a:t>
              </a:r>
            </a:p>
            <a:p>
              <a:pPr lvl="0">
                <a:defRPr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2.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디버깅 및 오류 수정</a:t>
              </a:r>
            </a:p>
            <a:p>
              <a:pPr lvl="0">
                <a:defRPr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3.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PPT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제작 </a:t>
              </a:r>
            </a:p>
          </p:txBody>
        </p:sp>
        <p:sp>
          <p:nvSpPr>
            <p:cNvPr id="95" name="TextBox 55"/>
            <p:cNvSpPr txBox="1"/>
            <p:nvPr/>
          </p:nvSpPr>
          <p:spPr>
            <a:xfrm>
              <a:off x="6251927" y="3790723"/>
              <a:ext cx="2688158" cy="3316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600" b="1">
                  <a:solidFill>
                    <a:schemeClr val="accent1"/>
                  </a:solidFill>
                  <a:cs typeface="Arial"/>
                </a:rPr>
                <a:t>2022-11.07</a:t>
              </a:r>
              <a:r>
                <a:rPr lang="ko-KR" altLang="en-US" sz="1600" b="1">
                  <a:solidFill>
                    <a:schemeClr val="accent1"/>
                  </a:solidFill>
                  <a:cs typeface="Arial"/>
                </a:rPr>
                <a:t> </a:t>
              </a:r>
              <a:r>
                <a:rPr lang="en-US" altLang="ko-KR" sz="1600" b="1">
                  <a:solidFill>
                    <a:schemeClr val="accent1"/>
                  </a:solidFill>
                  <a:cs typeface="Arial"/>
                </a:rPr>
                <a:t>~</a:t>
              </a:r>
              <a:r>
                <a:rPr lang="ko-KR" altLang="en-US" sz="1600" b="1">
                  <a:solidFill>
                    <a:schemeClr val="accent1"/>
                  </a:solidFill>
                  <a:cs typeface="Arial"/>
                </a:rPr>
                <a:t> </a:t>
              </a:r>
              <a:r>
                <a:rPr lang="en-US" altLang="ko-KR" sz="1600" b="1">
                  <a:solidFill>
                    <a:schemeClr val="accent1"/>
                  </a:solidFill>
                  <a:cs typeface="Arial"/>
                </a:rPr>
                <a:t>2022-11-18</a:t>
              </a:r>
            </a:p>
          </p:txBody>
        </p:sp>
        <p:sp>
          <p:nvSpPr>
            <p:cNvPr id="96" name="TextBox 54"/>
            <p:cNvSpPr txBox="1"/>
            <p:nvPr/>
          </p:nvSpPr>
          <p:spPr>
            <a:xfrm>
              <a:off x="9219776" y="4241356"/>
              <a:ext cx="1988331" cy="3382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발표일</a:t>
              </a:r>
            </a:p>
          </p:txBody>
        </p:sp>
        <p:sp>
          <p:nvSpPr>
            <p:cNvPr id="97" name="TextBox 55"/>
            <p:cNvSpPr txBox="1"/>
            <p:nvPr/>
          </p:nvSpPr>
          <p:spPr>
            <a:xfrm>
              <a:off x="9219776" y="3790723"/>
              <a:ext cx="2130596" cy="3316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solidFill>
                    <a:schemeClr val="accent1"/>
                  </a:solidFill>
                  <a:cs typeface="Arial"/>
                </a:rPr>
                <a:t>2022-11-21</a:t>
              </a:r>
            </a:p>
          </p:txBody>
        </p:sp>
        <p:sp>
          <p:nvSpPr>
            <p:cNvPr id="102" name="직사각형 113"/>
            <p:cNvSpPr>
              <a:spLocks noChangeArrowheads="1"/>
            </p:cNvSpPr>
            <p:nvPr/>
          </p:nvSpPr>
          <p:spPr>
            <a:xfrm>
              <a:off x="3669872" y="3146369"/>
              <a:ext cx="2352802" cy="30777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둘째주</a:t>
              </a:r>
            </a:p>
          </p:txBody>
        </p:sp>
        <p:sp>
          <p:nvSpPr>
            <p:cNvPr id="103" name="직사각형 113"/>
            <p:cNvSpPr>
              <a:spLocks noChangeArrowheads="1"/>
            </p:cNvSpPr>
            <p:nvPr/>
          </p:nvSpPr>
          <p:spPr>
            <a:xfrm>
              <a:off x="6457523" y="3146369"/>
              <a:ext cx="2352802" cy="30777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셋째주</a:t>
              </a:r>
            </a:p>
          </p:txBody>
        </p:sp>
      </p:grpSp>
      <p:sp>
        <p:nvSpPr>
          <p:cNvPr id="106" name="Text Placeholder 1"/>
          <p:cNvSpPr>
            <a:spLocks noGrp="1"/>
          </p:cNvSpPr>
          <p:nvPr/>
        </p:nvSpPr>
        <p:spPr>
          <a:xfrm>
            <a:off x="475929" y="491909"/>
            <a:ext cx="11573197" cy="724247"/>
          </a:xfrm>
          <a:prstGeom prst="rect">
            <a:avLst/>
          </a:prstGeom>
        </p:spPr>
        <p:txBody>
          <a:bodyPr anchor="ctr"/>
          <a:lstStyle/>
          <a:p>
            <a: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/>
            </a:pPr>
            <a:r>
              <a:rPr kumimoji="0" lang="ko-KR" altLang="en-US" sz="4200" b="1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rPr>
              <a:t>업무 분담 및 개발 기간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그룹 138"/>
          <p:cNvGrpSpPr/>
          <p:nvPr/>
        </p:nvGrpSpPr>
        <p:grpSpPr>
          <a:xfrm rot="0">
            <a:off x="751623" y="2534077"/>
            <a:ext cx="10688755" cy="2822548"/>
            <a:chOff x="665381" y="2519205"/>
            <a:chExt cx="10688755" cy="2822548"/>
          </a:xfrm>
        </p:grpSpPr>
        <p:grpSp>
          <p:nvGrpSpPr>
            <p:cNvPr id="134" name="그룹 133"/>
            <p:cNvGrpSpPr/>
            <p:nvPr/>
          </p:nvGrpSpPr>
          <p:grpSpPr>
            <a:xfrm rot="0">
              <a:off x="665381" y="2519206"/>
              <a:ext cx="2196000" cy="2812853"/>
              <a:chOff x="665381" y="2519205"/>
              <a:chExt cx="2196000" cy="2812853"/>
            </a:xfrm>
          </p:grpSpPr>
          <p:sp>
            <p:nvSpPr>
              <p:cNvPr id="83" name="Text Placeholder 6"/>
              <p:cNvSpPr txBox="1"/>
              <p:nvPr/>
            </p:nvSpPr>
            <p:spPr>
              <a:xfrm>
                <a:off x="665381" y="3429453"/>
                <a:ext cx="2196000" cy="277200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/>
                  <a:buNone/>
                  <a:defRPr sz="1200" b="1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»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ko-KR" altLang="en-US" sz="16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이지윤</a:t>
                </a:r>
                <a:r>
                  <a:rPr lang="en-US" altLang="ko-KR" sz="16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[</a:t>
                </a:r>
                <a:r>
                  <a:rPr lang="ko-KR" altLang="en-US" sz="16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팀장</a:t>
                </a:r>
                <a:r>
                  <a:rPr lang="en-US" altLang="ko-KR" sz="16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]</a:t>
                </a:r>
                <a:endParaRPr lang="en-US" altLang="ko-KR" sz="1600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85" name="Text Placeholder 7"/>
              <p:cNvSpPr txBox="1"/>
              <p:nvPr/>
            </p:nvSpPr>
            <p:spPr>
              <a:xfrm>
                <a:off x="665381" y="3882610"/>
                <a:ext cx="2196000" cy="1449448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/>
                  <a:buNone/>
                  <a:defRPr sz="12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»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l">
                  <a:defRPr/>
                </a:pPr>
                <a:r>
                  <a:rPr lang="ko-KR" altLang="en-US" sz="1600" b="1">
                    <a:solidFill>
                      <a:schemeClr val="dk1"/>
                    </a:solidFill>
                    <a:latin typeface="맑은 고딕"/>
                    <a:ea typeface="맑은 고딕"/>
                  </a:rPr>
                  <a:t>프론트 및 백엔드</a:t>
                </a:r>
                <a:endParaRPr lang="ko-KR" altLang="en-US" sz="1600" b="1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  <a:p>
                <a:pPr lvl="0" algn="l">
                  <a:defRPr/>
                </a:pPr>
                <a:r>
                  <a:rPr lang="en-US" altLang="ko-KR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-</a:t>
                </a:r>
                <a:r>
                  <a:rPr lang="ko-KR" altLang="en-US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 화면 구성</a:t>
                </a:r>
                <a:endParaRPr lang="ko-KR" altLang="en-US" sz="1400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  <a:p>
                <a:pPr lvl="0" algn="l">
                  <a:defRPr/>
                </a:pPr>
                <a:r>
                  <a:rPr lang="en-US" altLang="ko-KR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-</a:t>
                </a:r>
                <a:r>
                  <a:rPr lang="ko-KR" altLang="en-US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 </a:t>
                </a:r>
                <a:r>
                  <a:rPr lang="en-US" altLang="ko-KR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DB</a:t>
                </a:r>
                <a:r>
                  <a:rPr lang="ko-KR" altLang="en-US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 설계</a:t>
                </a:r>
                <a:endParaRPr lang="ko-KR" altLang="en-US" sz="1400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  <a:p>
                <a:pPr lvl="0" algn="l">
                  <a:defRPr/>
                </a:pPr>
                <a:r>
                  <a:rPr lang="ko-KR" altLang="en-US" sz="1600" b="1">
                    <a:solidFill>
                      <a:schemeClr val="dk1"/>
                    </a:solidFill>
                    <a:latin typeface="맑은 고딕"/>
                    <a:ea typeface="맑은 고딕"/>
                  </a:rPr>
                  <a:t>담당 분야</a:t>
                </a:r>
                <a:endParaRPr lang="ko-KR" altLang="en-US" sz="1600" b="1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  <a:p>
                <a:pPr lvl="0" algn="l">
                  <a:defRPr/>
                </a:pPr>
                <a:r>
                  <a:rPr lang="en-US" altLang="ko-KR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-</a:t>
                </a:r>
                <a:r>
                  <a:rPr lang="ko-KR" altLang="en-US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 게시판</a:t>
                </a:r>
                <a:endParaRPr lang="ko-KR" altLang="en-US" sz="1400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  <a:p>
                <a:pPr lvl="0" algn="l">
                  <a:defRPr/>
                </a:pPr>
                <a:r>
                  <a:rPr lang="en-US" altLang="ko-KR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-</a:t>
                </a:r>
                <a:r>
                  <a:rPr lang="ko-KR" altLang="en-US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 관리자 페이지</a:t>
                </a:r>
                <a:endParaRPr lang="ko-KR" altLang="en-US" sz="1400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  <a:p>
                <a:pPr lvl="0" algn="l">
                  <a:defRPr/>
                </a:pPr>
                <a:r>
                  <a:rPr lang="en-US" altLang="ko-KR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-</a:t>
                </a:r>
                <a:r>
                  <a:rPr lang="ko-KR" altLang="en-US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 디버깅 및 오류 수정</a:t>
                </a:r>
                <a:endParaRPr lang="ko-KR" altLang="en-US" sz="1400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</p:txBody>
          </p:sp>
          <p:grpSp>
            <p:nvGrpSpPr>
              <p:cNvPr id="130" name="그룹 129"/>
              <p:cNvGrpSpPr/>
              <p:nvPr/>
            </p:nvGrpSpPr>
            <p:grpSpPr>
              <a:xfrm rot="0">
                <a:off x="1385090" y="2519205"/>
                <a:ext cx="754393" cy="754393"/>
                <a:chOff x="1385111" y="2665363"/>
                <a:chExt cx="754393" cy="754393"/>
              </a:xfrm>
            </p:grpSpPr>
            <p:sp>
              <p:nvSpPr>
                <p:cNvPr id="97" name="Oval 18"/>
                <p:cNvSpPr/>
                <p:nvPr/>
              </p:nvSpPr>
              <p:spPr>
                <a:xfrm>
                  <a:off x="1385111" y="2665363"/>
                  <a:ext cx="754393" cy="754393"/>
                </a:xfrm>
                <a:prstGeom prst="ellipse">
                  <a:avLst/>
                </a:prstGeom>
                <a:solidFill>
                  <a:srgbClr val="507c89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 sz="1400" b="1"/>
                </a:p>
              </p:txBody>
            </p:sp>
            <p:sp>
              <p:nvSpPr>
                <p:cNvPr id="126" name="Rectangle 30"/>
                <p:cNvSpPr/>
                <p:nvPr/>
              </p:nvSpPr>
              <p:spPr>
                <a:xfrm>
                  <a:off x="1614496" y="2895180"/>
                  <a:ext cx="295624" cy="294760"/>
                </a:xfrm>
                <a:custGeom>
                  <a:avLst/>
                  <a:gdLst/>
                  <a:rect l="l" t="t" r="r" b="b"/>
                  <a:pathLst>
                    <a:path w="3240000" h="3230531">
                      <a:moveTo>
                        <a:pt x="720000" y="2697973"/>
                      </a:moveTo>
                      <a:cubicBezTo>
                        <a:pt x="680235" y="2697973"/>
                        <a:pt x="648000" y="2730208"/>
                        <a:pt x="648000" y="2769973"/>
                      </a:cubicBezTo>
                      <a:cubicBezTo>
                        <a:pt x="648000" y="2809738"/>
                        <a:pt x="680235" y="2841973"/>
                        <a:pt x="720000" y="2841973"/>
                      </a:cubicBezTo>
                      <a:lnTo>
                        <a:pt x="2520000" y="2841973"/>
                      </a:lnTo>
                      <a:cubicBezTo>
                        <a:pt x="2559765" y="2841973"/>
                        <a:pt x="2592000" y="2809738"/>
                        <a:pt x="2592000" y="2769973"/>
                      </a:cubicBezTo>
                      <a:cubicBezTo>
                        <a:pt x="2592000" y="2730208"/>
                        <a:pt x="2559765" y="2697973"/>
                        <a:pt x="2520000" y="2697973"/>
                      </a:cubicBezTo>
                      <a:close/>
                      <a:moveTo>
                        <a:pt x="720000" y="2366733"/>
                      </a:moveTo>
                      <a:cubicBezTo>
                        <a:pt x="680235" y="2366733"/>
                        <a:pt x="648000" y="2398968"/>
                        <a:pt x="648000" y="2438733"/>
                      </a:cubicBezTo>
                      <a:cubicBezTo>
                        <a:pt x="648000" y="2478498"/>
                        <a:pt x="680235" y="2510733"/>
                        <a:pt x="720000" y="2510733"/>
                      </a:cubicBezTo>
                      <a:lnTo>
                        <a:pt x="2520000" y="2510733"/>
                      </a:lnTo>
                      <a:cubicBezTo>
                        <a:pt x="2559765" y="2510733"/>
                        <a:pt x="2592000" y="2478498"/>
                        <a:pt x="2592000" y="2438733"/>
                      </a:cubicBezTo>
                      <a:cubicBezTo>
                        <a:pt x="2592000" y="2398968"/>
                        <a:pt x="2559765" y="2366733"/>
                        <a:pt x="2520000" y="2366733"/>
                      </a:cubicBezTo>
                      <a:close/>
                      <a:moveTo>
                        <a:pt x="720000" y="2035493"/>
                      </a:moveTo>
                      <a:cubicBezTo>
                        <a:pt x="680235" y="2035493"/>
                        <a:pt x="648000" y="2067728"/>
                        <a:pt x="648000" y="2107493"/>
                      </a:cubicBezTo>
                      <a:cubicBezTo>
                        <a:pt x="648000" y="2147258"/>
                        <a:pt x="680235" y="2179493"/>
                        <a:pt x="720000" y="2179493"/>
                      </a:cubicBezTo>
                      <a:lnTo>
                        <a:pt x="2520000" y="2179493"/>
                      </a:lnTo>
                      <a:cubicBezTo>
                        <a:pt x="2559765" y="2179493"/>
                        <a:pt x="2592000" y="2147258"/>
                        <a:pt x="2592000" y="2107493"/>
                      </a:cubicBezTo>
                      <a:cubicBezTo>
                        <a:pt x="2592000" y="2067728"/>
                        <a:pt x="2559765" y="2035493"/>
                        <a:pt x="2520000" y="2035493"/>
                      </a:cubicBezTo>
                      <a:close/>
                      <a:moveTo>
                        <a:pt x="720000" y="1704253"/>
                      </a:moveTo>
                      <a:cubicBezTo>
                        <a:pt x="680235" y="1704253"/>
                        <a:pt x="648000" y="1736488"/>
                        <a:pt x="648000" y="1776253"/>
                      </a:cubicBezTo>
                      <a:cubicBezTo>
                        <a:pt x="648000" y="1816018"/>
                        <a:pt x="680235" y="1848253"/>
                        <a:pt x="720000" y="1848253"/>
                      </a:cubicBezTo>
                      <a:lnTo>
                        <a:pt x="2520000" y="1848253"/>
                      </a:lnTo>
                      <a:cubicBezTo>
                        <a:pt x="2559765" y="1848253"/>
                        <a:pt x="2592000" y="1816018"/>
                        <a:pt x="2592000" y="1776253"/>
                      </a:cubicBezTo>
                      <a:cubicBezTo>
                        <a:pt x="2592000" y="1736488"/>
                        <a:pt x="2559765" y="1704253"/>
                        <a:pt x="2520000" y="1704253"/>
                      </a:cubicBezTo>
                      <a:close/>
                      <a:moveTo>
                        <a:pt x="720000" y="1373013"/>
                      </a:moveTo>
                      <a:cubicBezTo>
                        <a:pt x="680235" y="1373013"/>
                        <a:pt x="648000" y="1405248"/>
                        <a:pt x="648000" y="1445013"/>
                      </a:cubicBezTo>
                      <a:cubicBezTo>
                        <a:pt x="648000" y="1484778"/>
                        <a:pt x="680235" y="1517013"/>
                        <a:pt x="720000" y="1517013"/>
                      </a:cubicBezTo>
                      <a:lnTo>
                        <a:pt x="2520000" y="1517013"/>
                      </a:lnTo>
                      <a:cubicBezTo>
                        <a:pt x="2559765" y="1517013"/>
                        <a:pt x="2592000" y="1484778"/>
                        <a:pt x="2592000" y="1445013"/>
                      </a:cubicBezTo>
                      <a:cubicBezTo>
                        <a:pt x="2592000" y="1405248"/>
                        <a:pt x="2559765" y="1373013"/>
                        <a:pt x="2520000" y="1373013"/>
                      </a:cubicBezTo>
                      <a:close/>
                      <a:moveTo>
                        <a:pt x="720000" y="1041773"/>
                      </a:moveTo>
                      <a:cubicBezTo>
                        <a:pt x="680235" y="1041773"/>
                        <a:pt x="648000" y="1074008"/>
                        <a:pt x="648000" y="1113773"/>
                      </a:cubicBezTo>
                      <a:cubicBezTo>
                        <a:pt x="648000" y="1153538"/>
                        <a:pt x="680235" y="1185773"/>
                        <a:pt x="720000" y="1185773"/>
                      </a:cubicBezTo>
                      <a:lnTo>
                        <a:pt x="2520000" y="1185773"/>
                      </a:lnTo>
                      <a:cubicBezTo>
                        <a:pt x="2559765" y="1185773"/>
                        <a:pt x="2592000" y="1153538"/>
                        <a:pt x="2592000" y="1113773"/>
                      </a:cubicBezTo>
                      <a:cubicBezTo>
                        <a:pt x="2592000" y="1074008"/>
                        <a:pt x="2559765" y="1041773"/>
                        <a:pt x="2520000" y="1041773"/>
                      </a:cubicBezTo>
                      <a:close/>
                      <a:moveTo>
                        <a:pt x="0" y="305988"/>
                      </a:moveTo>
                      <a:lnTo>
                        <a:pt x="181957" y="305988"/>
                      </a:lnTo>
                      <a:lnTo>
                        <a:pt x="181957" y="470032"/>
                      </a:lnTo>
                      <a:cubicBezTo>
                        <a:pt x="181957" y="599267"/>
                        <a:pt x="286722" y="704032"/>
                        <a:pt x="415957" y="704032"/>
                      </a:cubicBezTo>
                      <a:cubicBezTo>
                        <a:pt x="545192" y="704032"/>
                        <a:pt x="649957" y="599267"/>
                        <a:pt x="649957" y="470032"/>
                      </a:cubicBezTo>
                      <a:lnTo>
                        <a:pt x="649957" y="305988"/>
                      </a:lnTo>
                      <a:lnTo>
                        <a:pt x="802357" y="305988"/>
                      </a:lnTo>
                      <a:lnTo>
                        <a:pt x="802357" y="470031"/>
                      </a:lnTo>
                      <a:cubicBezTo>
                        <a:pt x="802357" y="599266"/>
                        <a:pt x="907122" y="704031"/>
                        <a:pt x="1036357" y="704031"/>
                      </a:cubicBezTo>
                      <a:cubicBezTo>
                        <a:pt x="1165592" y="704031"/>
                        <a:pt x="1270357" y="599266"/>
                        <a:pt x="1270357" y="470031"/>
                      </a:cubicBezTo>
                      <a:lnTo>
                        <a:pt x="1270357" y="305988"/>
                      </a:lnTo>
                      <a:lnTo>
                        <a:pt x="1422757" y="305988"/>
                      </a:lnTo>
                      <a:lnTo>
                        <a:pt x="1422757" y="470030"/>
                      </a:lnTo>
                      <a:cubicBezTo>
                        <a:pt x="1422757" y="599265"/>
                        <a:pt x="1527522" y="704030"/>
                        <a:pt x="1656757" y="704030"/>
                      </a:cubicBezTo>
                      <a:cubicBezTo>
                        <a:pt x="1785992" y="704030"/>
                        <a:pt x="1890757" y="599265"/>
                        <a:pt x="1890757" y="470030"/>
                      </a:cubicBezTo>
                      <a:lnTo>
                        <a:pt x="1890757" y="305988"/>
                      </a:lnTo>
                      <a:lnTo>
                        <a:pt x="2043157" y="305988"/>
                      </a:lnTo>
                      <a:lnTo>
                        <a:pt x="2043157" y="470029"/>
                      </a:lnTo>
                      <a:cubicBezTo>
                        <a:pt x="2043157" y="599264"/>
                        <a:pt x="2147922" y="704029"/>
                        <a:pt x="2277157" y="704029"/>
                      </a:cubicBezTo>
                      <a:cubicBezTo>
                        <a:pt x="2406392" y="704029"/>
                        <a:pt x="2511157" y="599264"/>
                        <a:pt x="2511157" y="470029"/>
                      </a:cubicBezTo>
                      <a:lnTo>
                        <a:pt x="2511157" y="305988"/>
                      </a:lnTo>
                      <a:lnTo>
                        <a:pt x="2663557" y="305988"/>
                      </a:lnTo>
                      <a:lnTo>
                        <a:pt x="2663557" y="470028"/>
                      </a:lnTo>
                      <a:cubicBezTo>
                        <a:pt x="2663557" y="599263"/>
                        <a:pt x="2768322" y="704028"/>
                        <a:pt x="2897557" y="704028"/>
                      </a:cubicBezTo>
                      <a:cubicBezTo>
                        <a:pt x="3026792" y="704028"/>
                        <a:pt x="3131557" y="599263"/>
                        <a:pt x="3131557" y="470028"/>
                      </a:cubicBezTo>
                      <a:lnTo>
                        <a:pt x="3131557" y="305988"/>
                      </a:lnTo>
                      <a:lnTo>
                        <a:pt x="3240000" y="305988"/>
                      </a:lnTo>
                      <a:lnTo>
                        <a:pt x="3240000" y="3230531"/>
                      </a:lnTo>
                      <a:lnTo>
                        <a:pt x="0" y="3230531"/>
                      </a:lnTo>
                      <a:close/>
                      <a:moveTo>
                        <a:pt x="415957" y="4"/>
                      </a:moveTo>
                      <a:cubicBezTo>
                        <a:pt x="485545" y="4"/>
                        <a:pt x="541957" y="56416"/>
                        <a:pt x="541957" y="126004"/>
                      </a:cubicBezTo>
                      <a:lnTo>
                        <a:pt x="541957" y="485972"/>
                      </a:lnTo>
                      <a:cubicBezTo>
                        <a:pt x="541957" y="555560"/>
                        <a:pt x="485545" y="611972"/>
                        <a:pt x="415957" y="611972"/>
                      </a:cubicBezTo>
                      <a:cubicBezTo>
                        <a:pt x="346369" y="611972"/>
                        <a:pt x="289957" y="555560"/>
                        <a:pt x="289957" y="485972"/>
                      </a:cubicBezTo>
                      <a:lnTo>
                        <a:pt x="289957" y="126004"/>
                      </a:lnTo>
                      <a:cubicBezTo>
                        <a:pt x="289957" y="56416"/>
                        <a:pt x="346369" y="4"/>
                        <a:pt x="415957" y="4"/>
                      </a:cubicBezTo>
                      <a:close/>
                      <a:moveTo>
                        <a:pt x="1036357" y="3"/>
                      </a:moveTo>
                      <a:cubicBezTo>
                        <a:pt x="1105945" y="3"/>
                        <a:pt x="1162357" y="56415"/>
                        <a:pt x="1162357" y="126003"/>
                      </a:cubicBezTo>
                      <a:lnTo>
                        <a:pt x="1162357" y="485971"/>
                      </a:lnTo>
                      <a:cubicBezTo>
                        <a:pt x="1162357" y="555559"/>
                        <a:pt x="1105945" y="611971"/>
                        <a:pt x="1036357" y="611971"/>
                      </a:cubicBezTo>
                      <a:cubicBezTo>
                        <a:pt x="966769" y="611971"/>
                        <a:pt x="910357" y="555559"/>
                        <a:pt x="910357" y="485971"/>
                      </a:cubicBezTo>
                      <a:lnTo>
                        <a:pt x="910357" y="126003"/>
                      </a:lnTo>
                      <a:cubicBezTo>
                        <a:pt x="910357" y="56415"/>
                        <a:pt x="966769" y="3"/>
                        <a:pt x="1036357" y="3"/>
                      </a:cubicBezTo>
                      <a:close/>
                      <a:moveTo>
                        <a:pt x="1656757" y="2"/>
                      </a:moveTo>
                      <a:cubicBezTo>
                        <a:pt x="1726345" y="2"/>
                        <a:pt x="1782757" y="56414"/>
                        <a:pt x="1782757" y="126002"/>
                      </a:cubicBezTo>
                      <a:lnTo>
                        <a:pt x="1782757" y="485970"/>
                      </a:lnTo>
                      <a:cubicBezTo>
                        <a:pt x="1782757" y="555558"/>
                        <a:pt x="1726345" y="611970"/>
                        <a:pt x="1656757" y="611970"/>
                      </a:cubicBezTo>
                      <a:cubicBezTo>
                        <a:pt x="1587169" y="611970"/>
                        <a:pt x="1530757" y="555558"/>
                        <a:pt x="1530757" y="485970"/>
                      </a:cubicBezTo>
                      <a:lnTo>
                        <a:pt x="1530757" y="126002"/>
                      </a:lnTo>
                      <a:cubicBezTo>
                        <a:pt x="1530757" y="56414"/>
                        <a:pt x="1587169" y="2"/>
                        <a:pt x="1656757" y="2"/>
                      </a:cubicBezTo>
                      <a:close/>
                      <a:moveTo>
                        <a:pt x="2277157" y="1"/>
                      </a:moveTo>
                      <a:cubicBezTo>
                        <a:pt x="2346745" y="1"/>
                        <a:pt x="2403157" y="56413"/>
                        <a:pt x="2403157" y="126001"/>
                      </a:cubicBezTo>
                      <a:lnTo>
                        <a:pt x="2403157" y="485969"/>
                      </a:lnTo>
                      <a:cubicBezTo>
                        <a:pt x="2403157" y="555557"/>
                        <a:pt x="2346745" y="611969"/>
                        <a:pt x="2277157" y="611969"/>
                      </a:cubicBezTo>
                      <a:cubicBezTo>
                        <a:pt x="2207569" y="611969"/>
                        <a:pt x="2151157" y="555557"/>
                        <a:pt x="2151157" y="485969"/>
                      </a:cubicBezTo>
                      <a:lnTo>
                        <a:pt x="2151157" y="126001"/>
                      </a:lnTo>
                      <a:cubicBezTo>
                        <a:pt x="2151157" y="56413"/>
                        <a:pt x="2207569" y="1"/>
                        <a:pt x="2277157" y="1"/>
                      </a:cubicBezTo>
                      <a:close/>
                      <a:moveTo>
                        <a:pt x="2897557" y="0"/>
                      </a:moveTo>
                      <a:cubicBezTo>
                        <a:pt x="2967145" y="0"/>
                        <a:pt x="3023557" y="56412"/>
                        <a:pt x="3023557" y="126000"/>
                      </a:cubicBezTo>
                      <a:lnTo>
                        <a:pt x="3023557" y="485968"/>
                      </a:lnTo>
                      <a:cubicBezTo>
                        <a:pt x="3023557" y="555556"/>
                        <a:pt x="2967145" y="611968"/>
                        <a:pt x="2897557" y="611968"/>
                      </a:cubicBezTo>
                      <a:cubicBezTo>
                        <a:pt x="2827969" y="611968"/>
                        <a:pt x="2771557" y="555556"/>
                        <a:pt x="2771557" y="485968"/>
                      </a:cubicBezTo>
                      <a:lnTo>
                        <a:pt x="2771557" y="126000"/>
                      </a:lnTo>
                      <a:cubicBezTo>
                        <a:pt x="2771557" y="56412"/>
                        <a:pt x="2827969" y="0"/>
                        <a:pt x="289755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</p:grpSp>
        <p:grpSp>
          <p:nvGrpSpPr>
            <p:cNvPr id="135" name="그룹 134"/>
            <p:cNvGrpSpPr/>
            <p:nvPr/>
          </p:nvGrpSpPr>
          <p:grpSpPr>
            <a:xfrm rot="0">
              <a:off x="3496300" y="2519206"/>
              <a:ext cx="2196000" cy="2813167"/>
              <a:chOff x="3721916" y="2519205"/>
              <a:chExt cx="2196000" cy="2813167"/>
            </a:xfrm>
          </p:grpSpPr>
          <p:sp>
            <p:nvSpPr>
              <p:cNvPr id="103" name="Text Placeholder 6"/>
              <p:cNvSpPr txBox="1"/>
              <p:nvPr/>
            </p:nvSpPr>
            <p:spPr>
              <a:xfrm>
                <a:off x="3721916" y="3429453"/>
                <a:ext cx="2196000" cy="277200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/>
                  <a:buNone/>
                  <a:defRPr sz="1200" b="1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»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ko-KR" altLang="en-US" sz="16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장성욱</a:t>
                </a:r>
                <a:endParaRPr lang="ko-KR" altLang="en-US" sz="1600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05" name="Text Placeholder 7"/>
              <p:cNvSpPr txBox="1"/>
              <p:nvPr/>
            </p:nvSpPr>
            <p:spPr>
              <a:xfrm>
                <a:off x="3721916" y="3882924"/>
                <a:ext cx="2196000" cy="1449448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/>
                  <a:buNone/>
                  <a:defRPr sz="12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»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l">
                  <a:defRPr/>
                </a:pPr>
                <a:r>
                  <a:rPr lang="ko-KR" altLang="en-US" sz="1600" b="1">
                    <a:solidFill>
                      <a:schemeClr val="dk1"/>
                    </a:solidFill>
                    <a:latin typeface="맑은 고딕"/>
                    <a:ea typeface="맑은 고딕"/>
                  </a:rPr>
                  <a:t>프론트 및 백엔드</a:t>
                </a:r>
                <a:endParaRPr lang="ko-KR" altLang="en-US" sz="1600" b="1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  <a:p>
                <a:pPr lvl="0" algn="l">
                  <a:defRPr/>
                </a:pPr>
                <a:r>
                  <a:rPr lang="en-US" altLang="ko-KR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-</a:t>
                </a:r>
                <a:r>
                  <a:rPr lang="ko-KR" altLang="en-US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 화면 구성</a:t>
                </a:r>
                <a:endParaRPr lang="ko-KR" altLang="en-US" sz="1400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  <a:p>
                <a:pPr lvl="0" algn="l">
                  <a:defRPr/>
                </a:pPr>
                <a:r>
                  <a:rPr lang="en-US" altLang="ko-KR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-</a:t>
                </a:r>
                <a:r>
                  <a:rPr lang="ko-KR" altLang="en-US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 </a:t>
                </a:r>
                <a:r>
                  <a:rPr lang="en-US" altLang="ko-KR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DB</a:t>
                </a:r>
                <a:r>
                  <a:rPr lang="ko-KR" altLang="en-US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 설계</a:t>
                </a:r>
                <a:endParaRPr lang="ko-KR" altLang="en-US" sz="1400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  <a:p>
                <a:pPr lvl="0" algn="l">
                  <a:defRPr/>
                </a:pPr>
                <a:r>
                  <a:rPr lang="ko-KR" altLang="en-US" sz="1600" b="1">
                    <a:solidFill>
                      <a:schemeClr val="dk1"/>
                    </a:solidFill>
                    <a:latin typeface="맑은 고딕"/>
                    <a:ea typeface="맑은 고딕"/>
                  </a:rPr>
                  <a:t>담당 분야</a:t>
                </a:r>
                <a:endParaRPr lang="ko-KR" altLang="en-US" sz="1600" b="1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  <a:p>
                <a:pPr lvl="0" algn="l">
                  <a:defRPr/>
                </a:pPr>
                <a:r>
                  <a:rPr lang="en-US" altLang="ko-KR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-</a:t>
                </a:r>
                <a:r>
                  <a:rPr lang="ko-KR" altLang="en-US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 로그인 </a:t>
                </a:r>
                <a:r>
                  <a:rPr lang="en-US" altLang="ko-KR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/</a:t>
                </a:r>
                <a:r>
                  <a:rPr lang="ko-KR" altLang="en-US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 회원가입</a:t>
                </a:r>
                <a:endParaRPr lang="ko-KR" altLang="en-US" sz="1400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  <a:p>
                <a:pPr lvl="0" algn="l">
                  <a:defRPr/>
                </a:pPr>
                <a:r>
                  <a:rPr lang="en-US" altLang="ko-KR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-</a:t>
                </a:r>
                <a:r>
                  <a:rPr lang="ko-KR" altLang="en-US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 도서 검색 </a:t>
                </a:r>
                <a:r>
                  <a:rPr lang="en-US" altLang="ko-KR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/</a:t>
                </a:r>
                <a:r>
                  <a:rPr lang="ko-KR" altLang="en-US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 목록</a:t>
                </a:r>
                <a:endParaRPr lang="ko-KR" altLang="en-US" sz="1400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  <a:p>
                <a:pPr lvl="0" algn="l">
                  <a:defRPr/>
                </a:pPr>
                <a:r>
                  <a:rPr lang="en-US" altLang="ko-KR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-</a:t>
                </a:r>
                <a:r>
                  <a:rPr lang="ko-KR" altLang="en-US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 디버깅 및 오류 수정</a:t>
                </a:r>
                <a:endParaRPr lang="ko-KR" altLang="en-US" sz="1400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</p:txBody>
          </p:sp>
          <p:grpSp>
            <p:nvGrpSpPr>
              <p:cNvPr id="131" name="그룹 130"/>
              <p:cNvGrpSpPr/>
              <p:nvPr/>
            </p:nvGrpSpPr>
            <p:grpSpPr>
              <a:xfrm rot="0">
                <a:off x="4441647" y="2519205"/>
                <a:ext cx="754393" cy="754393"/>
                <a:chOff x="4441647" y="2665677"/>
                <a:chExt cx="754393" cy="754393"/>
              </a:xfrm>
            </p:grpSpPr>
            <p:sp>
              <p:nvSpPr>
                <p:cNvPr id="111" name="Oval 18"/>
                <p:cNvSpPr/>
                <p:nvPr/>
              </p:nvSpPr>
              <p:spPr>
                <a:xfrm>
                  <a:off x="4441647" y="2665677"/>
                  <a:ext cx="754393" cy="754393"/>
                </a:xfrm>
                <a:prstGeom prst="ellipse">
                  <a:avLst/>
                </a:prstGeom>
                <a:solidFill>
                  <a:schemeClr val="accent6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 sz="1400" b="1"/>
                </a:p>
              </p:txBody>
            </p:sp>
            <p:sp>
              <p:nvSpPr>
                <p:cNvPr id="127" name="Rectangle 30"/>
                <p:cNvSpPr/>
                <p:nvPr/>
              </p:nvSpPr>
              <p:spPr>
                <a:xfrm>
                  <a:off x="4671031" y="2895494"/>
                  <a:ext cx="295624" cy="294760"/>
                </a:xfrm>
                <a:custGeom>
                  <a:avLst/>
                  <a:gdLst/>
                  <a:rect l="l" t="t" r="r" b="b"/>
                  <a:pathLst>
                    <a:path w="3240000" h="3230531">
                      <a:moveTo>
                        <a:pt x="720000" y="2697973"/>
                      </a:moveTo>
                      <a:cubicBezTo>
                        <a:pt x="680235" y="2697973"/>
                        <a:pt x="648000" y="2730208"/>
                        <a:pt x="648000" y="2769973"/>
                      </a:cubicBezTo>
                      <a:cubicBezTo>
                        <a:pt x="648000" y="2809738"/>
                        <a:pt x="680235" y="2841973"/>
                        <a:pt x="720000" y="2841973"/>
                      </a:cubicBezTo>
                      <a:lnTo>
                        <a:pt x="2520000" y="2841973"/>
                      </a:lnTo>
                      <a:cubicBezTo>
                        <a:pt x="2559765" y="2841973"/>
                        <a:pt x="2592000" y="2809738"/>
                        <a:pt x="2592000" y="2769973"/>
                      </a:cubicBezTo>
                      <a:cubicBezTo>
                        <a:pt x="2592000" y="2730208"/>
                        <a:pt x="2559765" y="2697973"/>
                        <a:pt x="2520000" y="2697973"/>
                      </a:cubicBezTo>
                      <a:close/>
                      <a:moveTo>
                        <a:pt x="720000" y="2366733"/>
                      </a:moveTo>
                      <a:cubicBezTo>
                        <a:pt x="680235" y="2366733"/>
                        <a:pt x="648000" y="2398968"/>
                        <a:pt x="648000" y="2438733"/>
                      </a:cubicBezTo>
                      <a:cubicBezTo>
                        <a:pt x="648000" y="2478498"/>
                        <a:pt x="680235" y="2510733"/>
                        <a:pt x="720000" y="2510733"/>
                      </a:cubicBezTo>
                      <a:lnTo>
                        <a:pt x="2520000" y="2510733"/>
                      </a:lnTo>
                      <a:cubicBezTo>
                        <a:pt x="2559765" y="2510733"/>
                        <a:pt x="2592000" y="2478498"/>
                        <a:pt x="2592000" y="2438733"/>
                      </a:cubicBezTo>
                      <a:cubicBezTo>
                        <a:pt x="2592000" y="2398968"/>
                        <a:pt x="2559765" y="2366733"/>
                        <a:pt x="2520000" y="2366733"/>
                      </a:cubicBezTo>
                      <a:close/>
                      <a:moveTo>
                        <a:pt x="720000" y="2035493"/>
                      </a:moveTo>
                      <a:cubicBezTo>
                        <a:pt x="680235" y="2035493"/>
                        <a:pt x="648000" y="2067728"/>
                        <a:pt x="648000" y="2107493"/>
                      </a:cubicBezTo>
                      <a:cubicBezTo>
                        <a:pt x="648000" y="2147258"/>
                        <a:pt x="680235" y="2179493"/>
                        <a:pt x="720000" y="2179493"/>
                      </a:cubicBezTo>
                      <a:lnTo>
                        <a:pt x="2520000" y="2179493"/>
                      </a:lnTo>
                      <a:cubicBezTo>
                        <a:pt x="2559765" y="2179493"/>
                        <a:pt x="2592000" y="2147258"/>
                        <a:pt x="2592000" y="2107493"/>
                      </a:cubicBezTo>
                      <a:cubicBezTo>
                        <a:pt x="2592000" y="2067728"/>
                        <a:pt x="2559765" y="2035493"/>
                        <a:pt x="2520000" y="2035493"/>
                      </a:cubicBezTo>
                      <a:close/>
                      <a:moveTo>
                        <a:pt x="720000" y="1704253"/>
                      </a:moveTo>
                      <a:cubicBezTo>
                        <a:pt x="680235" y="1704253"/>
                        <a:pt x="648000" y="1736488"/>
                        <a:pt x="648000" y="1776253"/>
                      </a:cubicBezTo>
                      <a:cubicBezTo>
                        <a:pt x="648000" y="1816018"/>
                        <a:pt x="680235" y="1848253"/>
                        <a:pt x="720000" y="1848253"/>
                      </a:cubicBezTo>
                      <a:lnTo>
                        <a:pt x="2520000" y="1848253"/>
                      </a:lnTo>
                      <a:cubicBezTo>
                        <a:pt x="2559765" y="1848253"/>
                        <a:pt x="2592000" y="1816018"/>
                        <a:pt x="2592000" y="1776253"/>
                      </a:cubicBezTo>
                      <a:cubicBezTo>
                        <a:pt x="2592000" y="1736488"/>
                        <a:pt x="2559765" y="1704253"/>
                        <a:pt x="2520000" y="1704253"/>
                      </a:cubicBezTo>
                      <a:close/>
                      <a:moveTo>
                        <a:pt x="720000" y="1373013"/>
                      </a:moveTo>
                      <a:cubicBezTo>
                        <a:pt x="680235" y="1373013"/>
                        <a:pt x="648000" y="1405248"/>
                        <a:pt x="648000" y="1445013"/>
                      </a:cubicBezTo>
                      <a:cubicBezTo>
                        <a:pt x="648000" y="1484778"/>
                        <a:pt x="680235" y="1517013"/>
                        <a:pt x="720000" y="1517013"/>
                      </a:cubicBezTo>
                      <a:lnTo>
                        <a:pt x="2520000" y="1517013"/>
                      </a:lnTo>
                      <a:cubicBezTo>
                        <a:pt x="2559765" y="1517013"/>
                        <a:pt x="2592000" y="1484778"/>
                        <a:pt x="2592000" y="1445013"/>
                      </a:cubicBezTo>
                      <a:cubicBezTo>
                        <a:pt x="2592000" y="1405248"/>
                        <a:pt x="2559765" y="1373013"/>
                        <a:pt x="2520000" y="1373013"/>
                      </a:cubicBezTo>
                      <a:close/>
                      <a:moveTo>
                        <a:pt x="720000" y="1041773"/>
                      </a:moveTo>
                      <a:cubicBezTo>
                        <a:pt x="680235" y="1041773"/>
                        <a:pt x="648000" y="1074008"/>
                        <a:pt x="648000" y="1113773"/>
                      </a:cubicBezTo>
                      <a:cubicBezTo>
                        <a:pt x="648000" y="1153538"/>
                        <a:pt x="680235" y="1185773"/>
                        <a:pt x="720000" y="1185773"/>
                      </a:cubicBezTo>
                      <a:lnTo>
                        <a:pt x="2520000" y="1185773"/>
                      </a:lnTo>
                      <a:cubicBezTo>
                        <a:pt x="2559765" y="1185773"/>
                        <a:pt x="2592000" y="1153538"/>
                        <a:pt x="2592000" y="1113773"/>
                      </a:cubicBezTo>
                      <a:cubicBezTo>
                        <a:pt x="2592000" y="1074008"/>
                        <a:pt x="2559765" y="1041773"/>
                        <a:pt x="2520000" y="1041773"/>
                      </a:cubicBezTo>
                      <a:close/>
                      <a:moveTo>
                        <a:pt x="0" y="305988"/>
                      </a:moveTo>
                      <a:lnTo>
                        <a:pt x="181957" y="305988"/>
                      </a:lnTo>
                      <a:lnTo>
                        <a:pt x="181957" y="470032"/>
                      </a:lnTo>
                      <a:cubicBezTo>
                        <a:pt x="181957" y="599267"/>
                        <a:pt x="286722" y="704032"/>
                        <a:pt x="415957" y="704032"/>
                      </a:cubicBezTo>
                      <a:cubicBezTo>
                        <a:pt x="545192" y="704032"/>
                        <a:pt x="649957" y="599267"/>
                        <a:pt x="649957" y="470032"/>
                      </a:cubicBezTo>
                      <a:lnTo>
                        <a:pt x="649957" y="305988"/>
                      </a:lnTo>
                      <a:lnTo>
                        <a:pt x="802357" y="305988"/>
                      </a:lnTo>
                      <a:lnTo>
                        <a:pt x="802357" y="470031"/>
                      </a:lnTo>
                      <a:cubicBezTo>
                        <a:pt x="802357" y="599266"/>
                        <a:pt x="907122" y="704031"/>
                        <a:pt x="1036357" y="704031"/>
                      </a:cubicBezTo>
                      <a:cubicBezTo>
                        <a:pt x="1165592" y="704031"/>
                        <a:pt x="1270357" y="599266"/>
                        <a:pt x="1270357" y="470031"/>
                      </a:cubicBezTo>
                      <a:lnTo>
                        <a:pt x="1270357" y="305988"/>
                      </a:lnTo>
                      <a:lnTo>
                        <a:pt x="1422757" y="305988"/>
                      </a:lnTo>
                      <a:lnTo>
                        <a:pt x="1422757" y="470030"/>
                      </a:lnTo>
                      <a:cubicBezTo>
                        <a:pt x="1422757" y="599265"/>
                        <a:pt x="1527522" y="704030"/>
                        <a:pt x="1656757" y="704030"/>
                      </a:cubicBezTo>
                      <a:cubicBezTo>
                        <a:pt x="1785992" y="704030"/>
                        <a:pt x="1890757" y="599265"/>
                        <a:pt x="1890757" y="470030"/>
                      </a:cubicBezTo>
                      <a:lnTo>
                        <a:pt x="1890757" y="305988"/>
                      </a:lnTo>
                      <a:lnTo>
                        <a:pt x="2043157" y="305988"/>
                      </a:lnTo>
                      <a:lnTo>
                        <a:pt x="2043157" y="470029"/>
                      </a:lnTo>
                      <a:cubicBezTo>
                        <a:pt x="2043157" y="599264"/>
                        <a:pt x="2147922" y="704029"/>
                        <a:pt x="2277157" y="704029"/>
                      </a:cubicBezTo>
                      <a:cubicBezTo>
                        <a:pt x="2406392" y="704029"/>
                        <a:pt x="2511157" y="599264"/>
                        <a:pt x="2511157" y="470029"/>
                      </a:cubicBezTo>
                      <a:lnTo>
                        <a:pt x="2511157" y="305988"/>
                      </a:lnTo>
                      <a:lnTo>
                        <a:pt x="2663557" y="305988"/>
                      </a:lnTo>
                      <a:lnTo>
                        <a:pt x="2663557" y="470028"/>
                      </a:lnTo>
                      <a:cubicBezTo>
                        <a:pt x="2663557" y="599263"/>
                        <a:pt x="2768322" y="704028"/>
                        <a:pt x="2897557" y="704028"/>
                      </a:cubicBezTo>
                      <a:cubicBezTo>
                        <a:pt x="3026792" y="704028"/>
                        <a:pt x="3131557" y="599263"/>
                        <a:pt x="3131557" y="470028"/>
                      </a:cubicBezTo>
                      <a:lnTo>
                        <a:pt x="3131557" y="305988"/>
                      </a:lnTo>
                      <a:lnTo>
                        <a:pt x="3240000" y="305988"/>
                      </a:lnTo>
                      <a:lnTo>
                        <a:pt x="3240000" y="3230531"/>
                      </a:lnTo>
                      <a:lnTo>
                        <a:pt x="0" y="3230531"/>
                      </a:lnTo>
                      <a:close/>
                      <a:moveTo>
                        <a:pt x="415957" y="4"/>
                      </a:moveTo>
                      <a:cubicBezTo>
                        <a:pt x="485545" y="4"/>
                        <a:pt x="541957" y="56416"/>
                        <a:pt x="541957" y="126004"/>
                      </a:cubicBezTo>
                      <a:lnTo>
                        <a:pt x="541957" y="485972"/>
                      </a:lnTo>
                      <a:cubicBezTo>
                        <a:pt x="541957" y="555560"/>
                        <a:pt x="485545" y="611972"/>
                        <a:pt x="415957" y="611972"/>
                      </a:cubicBezTo>
                      <a:cubicBezTo>
                        <a:pt x="346369" y="611972"/>
                        <a:pt x="289957" y="555560"/>
                        <a:pt x="289957" y="485972"/>
                      </a:cubicBezTo>
                      <a:lnTo>
                        <a:pt x="289957" y="126004"/>
                      </a:lnTo>
                      <a:cubicBezTo>
                        <a:pt x="289957" y="56416"/>
                        <a:pt x="346369" y="4"/>
                        <a:pt x="415957" y="4"/>
                      </a:cubicBezTo>
                      <a:close/>
                      <a:moveTo>
                        <a:pt x="1036357" y="3"/>
                      </a:moveTo>
                      <a:cubicBezTo>
                        <a:pt x="1105945" y="3"/>
                        <a:pt x="1162357" y="56415"/>
                        <a:pt x="1162357" y="126003"/>
                      </a:cubicBezTo>
                      <a:lnTo>
                        <a:pt x="1162357" y="485971"/>
                      </a:lnTo>
                      <a:cubicBezTo>
                        <a:pt x="1162357" y="555559"/>
                        <a:pt x="1105945" y="611971"/>
                        <a:pt x="1036357" y="611971"/>
                      </a:cubicBezTo>
                      <a:cubicBezTo>
                        <a:pt x="966769" y="611971"/>
                        <a:pt x="910357" y="555559"/>
                        <a:pt x="910357" y="485971"/>
                      </a:cubicBezTo>
                      <a:lnTo>
                        <a:pt x="910357" y="126003"/>
                      </a:lnTo>
                      <a:cubicBezTo>
                        <a:pt x="910357" y="56415"/>
                        <a:pt x="966769" y="3"/>
                        <a:pt x="1036357" y="3"/>
                      </a:cubicBezTo>
                      <a:close/>
                      <a:moveTo>
                        <a:pt x="1656757" y="2"/>
                      </a:moveTo>
                      <a:cubicBezTo>
                        <a:pt x="1726345" y="2"/>
                        <a:pt x="1782757" y="56414"/>
                        <a:pt x="1782757" y="126002"/>
                      </a:cubicBezTo>
                      <a:lnTo>
                        <a:pt x="1782757" y="485970"/>
                      </a:lnTo>
                      <a:cubicBezTo>
                        <a:pt x="1782757" y="555558"/>
                        <a:pt x="1726345" y="611970"/>
                        <a:pt x="1656757" y="611970"/>
                      </a:cubicBezTo>
                      <a:cubicBezTo>
                        <a:pt x="1587169" y="611970"/>
                        <a:pt x="1530757" y="555558"/>
                        <a:pt x="1530757" y="485970"/>
                      </a:cubicBezTo>
                      <a:lnTo>
                        <a:pt x="1530757" y="126002"/>
                      </a:lnTo>
                      <a:cubicBezTo>
                        <a:pt x="1530757" y="56414"/>
                        <a:pt x="1587169" y="2"/>
                        <a:pt x="1656757" y="2"/>
                      </a:cubicBezTo>
                      <a:close/>
                      <a:moveTo>
                        <a:pt x="2277157" y="1"/>
                      </a:moveTo>
                      <a:cubicBezTo>
                        <a:pt x="2346745" y="1"/>
                        <a:pt x="2403157" y="56413"/>
                        <a:pt x="2403157" y="126001"/>
                      </a:cubicBezTo>
                      <a:lnTo>
                        <a:pt x="2403157" y="485969"/>
                      </a:lnTo>
                      <a:cubicBezTo>
                        <a:pt x="2403157" y="555557"/>
                        <a:pt x="2346745" y="611969"/>
                        <a:pt x="2277157" y="611969"/>
                      </a:cubicBezTo>
                      <a:cubicBezTo>
                        <a:pt x="2207569" y="611969"/>
                        <a:pt x="2151157" y="555557"/>
                        <a:pt x="2151157" y="485969"/>
                      </a:cubicBezTo>
                      <a:lnTo>
                        <a:pt x="2151157" y="126001"/>
                      </a:lnTo>
                      <a:cubicBezTo>
                        <a:pt x="2151157" y="56413"/>
                        <a:pt x="2207569" y="1"/>
                        <a:pt x="2277157" y="1"/>
                      </a:cubicBezTo>
                      <a:close/>
                      <a:moveTo>
                        <a:pt x="2897557" y="0"/>
                      </a:moveTo>
                      <a:cubicBezTo>
                        <a:pt x="2967145" y="0"/>
                        <a:pt x="3023557" y="56412"/>
                        <a:pt x="3023557" y="126000"/>
                      </a:cubicBezTo>
                      <a:lnTo>
                        <a:pt x="3023557" y="485968"/>
                      </a:lnTo>
                      <a:cubicBezTo>
                        <a:pt x="3023557" y="555556"/>
                        <a:pt x="2967145" y="611968"/>
                        <a:pt x="2897557" y="611968"/>
                      </a:cubicBezTo>
                      <a:cubicBezTo>
                        <a:pt x="2827969" y="611968"/>
                        <a:pt x="2771557" y="555556"/>
                        <a:pt x="2771557" y="485968"/>
                      </a:cubicBezTo>
                      <a:lnTo>
                        <a:pt x="2771557" y="126000"/>
                      </a:lnTo>
                      <a:cubicBezTo>
                        <a:pt x="2771557" y="56412"/>
                        <a:pt x="2827969" y="0"/>
                        <a:pt x="289755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</p:grpSp>
        <p:grpSp>
          <p:nvGrpSpPr>
            <p:cNvPr id="136" name="그룹 135"/>
            <p:cNvGrpSpPr/>
            <p:nvPr/>
          </p:nvGrpSpPr>
          <p:grpSpPr>
            <a:xfrm rot="0">
              <a:off x="6327218" y="2519205"/>
              <a:ext cx="2196000" cy="2822234"/>
              <a:chOff x="6490731" y="2519205"/>
              <a:chExt cx="2196000" cy="2822234"/>
            </a:xfrm>
          </p:grpSpPr>
          <p:sp>
            <p:nvSpPr>
              <p:cNvPr id="91" name="Text Placeholder 30"/>
              <p:cNvSpPr txBox="1"/>
              <p:nvPr/>
            </p:nvSpPr>
            <p:spPr>
              <a:xfrm>
                <a:off x="6490731" y="3429453"/>
                <a:ext cx="2196000" cy="277200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/>
                  <a:buNone/>
                  <a:defRPr sz="1200" b="1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»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ko-KR" altLang="en-US" sz="16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황세윤</a:t>
                </a:r>
                <a:endParaRPr lang="ko-KR" altLang="en-US" sz="1600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93" name="Text Placeholder 31"/>
              <p:cNvSpPr txBox="1"/>
              <p:nvPr/>
            </p:nvSpPr>
            <p:spPr>
              <a:xfrm>
                <a:off x="6490731" y="3891991"/>
                <a:ext cx="2196000" cy="1449448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/>
                  <a:buNone/>
                  <a:defRPr sz="12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»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l">
                  <a:defRPr/>
                </a:pPr>
                <a:r>
                  <a:rPr lang="ko-KR" altLang="en-US" sz="1600" b="1">
                    <a:solidFill>
                      <a:schemeClr val="dk1"/>
                    </a:solidFill>
                    <a:latin typeface="맑은 고딕"/>
                    <a:ea typeface="맑은 고딕"/>
                  </a:rPr>
                  <a:t>프론트 및 백엔트</a:t>
                </a:r>
                <a:endParaRPr lang="ko-KR" altLang="en-US" sz="1600" b="1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  <a:p>
                <a:pPr lvl="0" algn="l">
                  <a:defRPr/>
                </a:pPr>
                <a:r>
                  <a:rPr lang="en-US" altLang="ko-KR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-</a:t>
                </a:r>
                <a:r>
                  <a:rPr lang="ko-KR" altLang="en-US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 화면 구성</a:t>
                </a:r>
                <a:endParaRPr lang="ko-KR" altLang="en-US" sz="1400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  <a:p>
                <a:pPr lvl="0" algn="l">
                  <a:defRPr/>
                </a:pPr>
                <a:r>
                  <a:rPr lang="en-US" altLang="ko-KR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-</a:t>
                </a:r>
                <a:r>
                  <a:rPr lang="ko-KR" altLang="en-US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 </a:t>
                </a:r>
                <a:r>
                  <a:rPr lang="en-US" altLang="ko-KR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DB</a:t>
                </a:r>
                <a:r>
                  <a:rPr lang="ko-KR" altLang="en-US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 설계</a:t>
                </a:r>
                <a:endParaRPr lang="ko-KR" altLang="en-US" sz="1400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  <a:p>
                <a:pPr lvl="0" algn="l">
                  <a:defRPr/>
                </a:pPr>
                <a:r>
                  <a:rPr lang="ko-KR" altLang="en-US" sz="1600" b="1">
                    <a:solidFill>
                      <a:schemeClr val="dk1"/>
                    </a:solidFill>
                    <a:latin typeface="맑은 고딕"/>
                    <a:ea typeface="맑은 고딕"/>
                  </a:rPr>
                  <a:t>담당 분야</a:t>
                </a:r>
                <a:endParaRPr lang="ko-KR" altLang="en-US" sz="1600" b="1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  <a:p>
                <a:pPr lvl="0" algn="l">
                  <a:defRPr/>
                </a:pPr>
                <a:r>
                  <a:rPr lang="en-US" altLang="ko-KR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-</a:t>
                </a:r>
                <a:r>
                  <a:rPr lang="ko-KR" altLang="en-US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 게시판 </a:t>
                </a:r>
                <a:r>
                  <a:rPr lang="en-US" altLang="ko-KR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/</a:t>
                </a:r>
                <a:r>
                  <a:rPr lang="ko-KR" altLang="en-US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 구독</a:t>
                </a:r>
                <a:endParaRPr lang="ko-KR" altLang="en-US" sz="1400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  <a:p>
                <a:pPr lvl="0" algn="l">
                  <a:defRPr/>
                </a:pPr>
                <a:r>
                  <a:rPr lang="en-US" altLang="ko-KR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-</a:t>
                </a:r>
                <a:r>
                  <a:rPr lang="ko-KR" altLang="en-US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 관리자 페이지</a:t>
                </a:r>
                <a:endParaRPr lang="ko-KR" altLang="en-US" sz="1400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  <a:p>
                <a:pPr lvl="0" algn="l">
                  <a:defRPr/>
                </a:pPr>
                <a:r>
                  <a:rPr lang="en-US" altLang="ko-KR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-</a:t>
                </a:r>
                <a:r>
                  <a:rPr lang="ko-KR" altLang="en-US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 디버깅 및 오류 수정</a:t>
                </a:r>
                <a:endParaRPr lang="ko-KR" altLang="en-US" sz="1400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</p:txBody>
          </p:sp>
          <p:grpSp>
            <p:nvGrpSpPr>
              <p:cNvPr id="132" name="그룹 131"/>
              <p:cNvGrpSpPr/>
              <p:nvPr/>
            </p:nvGrpSpPr>
            <p:grpSpPr>
              <a:xfrm rot="0">
                <a:off x="7210461" y="2519205"/>
                <a:ext cx="754393" cy="754393"/>
                <a:chOff x="7210461" y="2674746"/>
                <a:chExt cx="754393" cy="754393"/>
              </a:xfrm>
            </p:grpSpPr>
            <p:sp>
              <p:nvSpPr>
                <p:cNvPr id="99" name="Oval 19"/>
                <p:cNvSpPr/>
                <p:nvPr/>
              </p:nvSpPr>
              <p:spPr>
                <a:xfrm>
                  <a:off x="7210461" y="2674746"/>
                  <a:ext cx="754393" cy="754393"/>
                </a:xfrm>
                <a:prstGeom prst="ellipse">
                  <a:avLst/>
                </a:prstGeom>
                <a:solidFill>
                  <a:schemeClr val="accent4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 sz="1400" b="1"/>
                </a:p>
              </p:txBody>
            </p:sp>
            <p:sp>
              <p:nvSpPr>
                <p:cNvPr id="128" name="Rectangle 30"/>
                <p:cNvSpPr/>
                <p:nvPr/>
              </p:nvSpPr>
              <p:spPr>
                <a:xfrm>
                  <a:off x="7439845" y="2904562"/>
                  <a:ext cx="295624" cy="294760"/>
                </a:xfrm>
                <a:custGeom>
                  <a:avLst/>
                  <a:gdLst/>
                  <a:rect l="l" t="t" r="r" b="b"/>
                  <a:pathLst>
                    <a:path w="3240000" h="3230531">
                      <a:moveTo>
                        <a:pt x="720000" y="2697973"/>
                      </a:moveTo>
                      <a:cubicBezTo>
                        <a:pt x="680235" y="2697973"/>
                        <a:pt x="648000" y="2730208"/>
                        <a:pt x="648000" y="2769973"/>
                      </a:cubicBezTo>
                      <a:cubicBezTo>
                        <a:pt x="648000" y="2809738"/>
                        <a:pt x="680235" y="2841973"/>
                        <a:pt x="720000" y="2841973"/>
                      </a:cubicBezTo>
                      <a:lnTo>
                        <a:pt x="2520000" y="2841973"/>
                      </a:lnTo>
                      <a:cubicBezTo>
                        <a:pt x="2559765" y="2841973"/>
                        <a:pt x="2592000" y="2809738"/>
                        <a:pt x="2592000" y="2769973"/>
                      </a:cubicBezTo>
                      <a:cubicBezTo>
                        <a:pt x="2592000" y="2730208"/>
                        <a:pt x="2559765" y="2697973"/>
                        <a:pt x="2520000" y="2697973"/>
                      </a:cubicBezTo>
                      <a:close/>
                      <a:moveTo>
                        <a:pt x="720000" y="2366733"/>
                      </a:moveTo>
                      <a:cubicBezTo>
                        <a:pt x="680235" y="2366733"/>
                        <a:pt x="648000" y="2398968"/>
                        <a:pt x="648000" y="2438733"/>
                      </a:cubicBezTo>
                      <a:cubicBezTo>
                        <a:pt x="648000" y="2478498"/>
                        <a:pt x="680235" y="2510733"/>
                        <a:pt x="720000" y="2510733"/>
                      </a:cubicBezTo>
                      <a:lnTo>
                        <a:pt x="2520000" y="2510733"/>
                      </a:lnTo>
                      <a:cubicBezTo>
                        <a:pt x="2559765" y="2510733"/>
                        <a:pt x="2592000" y="2478498"/>
                        <a:pt x="2592000" y="2438733"/>
                      </a:cubicBezTo>
                      <a:cubicBezTo>
                        <a:pt x="2592000" y="2398968"/>
                        <a:pt x="2559765" y="2366733"/>
                        <a:pt x="2520000" y="2366733"/>
                      </a:cubicBezTo>
                      <a:close/>
                      <a:moveTo>
                        <a:pt x="720000" y="2035493"/>
                      </a:moveTo>
                      <a:cubicBezTo>
                        <a:pt x="680235" y="2035493"/>
                        <a:pt x="648000" y="2067728"/>
                        <a:pt x="648000" y="2107493"/>
                      </a:cubicBezTo>
                      <a:cubicBezTo>
                        <a:pt x="648000" y="2147258"/>
                        <a:pt x="680235" y="2179493"/>
                        <a:pt x="720000" y="2179493"/>
                      </a:cubicBezTo>
                      <a:lnTo>
                        <a:pt x="2520000" y="2179493"/>
                      </a:lnTo>
                      <a:cubicBezTo>
                        <a:pt x="2559765" y="2179493"/>
                        <a:pt x="2592000" y="2147258"/>
                        <a:pt x="2592000" y="2107493"/>
                      </a:cubicBezTo>
                      <a:cubicBezTo>
                        <a:pt x="2592000" y="2067728"/>
                        <a:pt x="2559765" y="2035493"/>
                        <a:pt x="2520000" y="2035493"/>
                      </a:cubicBezTo>
                      <a:close/>
                      <a:moveTo>
                        <a:pt x="720000" y="1704253"/>
                      </a:moveTo>
                      <a:cubicBezTo>
                        <a:pt x="680235" y="1704253"/>
                        <a:pt x="648000" y="1736488"/>
                        <a:pt x="648000" y="1776253"/>
                      </a:cubicBezTo>
                      <a:cubicBezTo>
                        <a:pt x="648000" y="1816018"/>
                        <a:pt x="680235" y="1848253"/>
                        <a:pt x="720000" y="1848253"/>
                      </a:cubicBezTo>
                      <a:lnTo>
                        <a:pt x="2520000" y="1848253"/>
                      </a:lnTo>
                      <a:cubicBezTo>
                        <a:pt x="2559765" y="1848253"/>
                        <a:pt x="2592000" y="1816018"/>
                        <a:pt x="2592000" y="1776253"/>
                      </a:cubicBezTo>
                      <a:cubicBezTo>
                        <a:pt x="2592000" y="1736488"/>
                        <a:pt x="2559765" y="1704253"/>
                        <a:pt x="2520000" y="1704253"/>
                      </a:cubicBezTo>
                      <a:close/>
                      <a:moveTo>
                        <a:pt x="720000" y="1373013"/>
                      </a:moveTo>
                      <a:cubicBezTo>
                        <a:pt x="680235" y="1373013"/>
                        <a:pt x="648000" y="1405248"/>
                        <a:pt x="648000" y="1445013"/>
                      </a:cubicBezTo>
                      <a:cubicBezTo>
                        <a:pt x="648000" y="1484778"/>
                        <a:pt x="680235" y="1517013"/>
                        <a:pt x="720000" y="1517013"/>
                      </a:cubicBezTo>
                      <a:lnTo>
                        <a:pt x="2520000" y="1517013"/>
                      </a:lnTo>
                      <a:cubicBezTo>
                        <a:pt x="2559765" y="1517013"/>
                        <a:pt x="2592000" y="1484778"/>
                        <a:pt x="2592000" y="1445013"/>
                      </a:cubicBezTo>
                      <a:cubicBezTo>
                        <a:pt x="2592000" y="1405248"/>
                        <a:pt x="2559765" y="1373013"/>
                        <a:pt x="2520000" y="1373013"/>
                      </a:cubicBezTo>
                      <a:close/>
                      <a:moveTo>
                        <a:pt x="720000" y="1041773"/>
                      </a:moveTo>
                      <a:cubicBezTo>
                        <a:pt x="680235" y="1041773"/>
                        <a:pt x="648000" y="1074008"/>
                        <a:pt x="648000" y="1113773"/>
                      </a:cubicBezTo>
                      <a:cubicBezTo>
                        <a:pt x="648000" y="1153538"/>
                        <a:pt x="680235" y="1185773"/>
                        <a:pt x="720000" y="1185773"/>
                      </a:cubicBezTo>
                      <a:lnTo>
                        <a:pt x="2520000" y="1185773"/>
                      </a:lnTo>
                      <a:cubicBezTo>
                        <a:pt x="2559765" y="1185773"/>
                        <a:pt x="2592000" y="1153538"/>
                        <a:pt x="2592000" y="1113773"/>
                      </a:cubicBezTo>
                      <a:cubicBezTo>
                        <a:pt x="2592000" y="1074008"/>
                        <a:pt x="2559765" y="1041773"/>
                        <a:pt x="2520000" y="1041773"/>
                      </a:cubicBezTo>
                      <a:close/>
                      <a:moveTo>
                        <a:pt x="0" y="305988"/>
                      </a:moveTo>
                      <a:lnTo>
                        <a:pt x="181957" y="305988"/>
                      </a:lnTo>
                      <a:lnTo>
                        <a:pt x="181957" y="470032"/>
                      </a:lnTo>
                      <a:cubicBezTo>
                        <a:pt x="181957" y="599267"/>
                        <a:pt x="286722" y="704032"/>
                        <a:pt x="415957" y="704032"/>
                      </a:cubicBezTo>
                      <a:cubicBezTo>
                        <a:pt x="545192" y="704032"/>
                        <a:pt x="649957" y="599267"/>
                        <a:pt x="649957" y="470032"/>
                      </a:cubicBezTo>
                      <a:lnTo>
                        <a:pt x="649957" y="305988"/>
                      </a:lnTo>
                      <a:lnTo>
                        <a:pt x="802357" y="305988"/>
                      </a:lnTo>
                      <a:lnTo>
                        <a:pt x="802357" y="470031"/>
                      </a:lnTo>
                      <a:cubicBezTo>
                        <a:pt x="802357" y="599266"/>
                        <a:pt x="907122" y="704031"/>
                        <a:pt x="1036357" y="704031"/>
                      </a:cubicBezTo>
                      <a:cubicBezTo>
                        <a:pt x="1165592" y="704031"/>
                        <a:pt x="1270357" y="599266"/>
                        <a:pt x="1270357" y="470031"/>
                      </a:cubicBezTo>
                      <a:lnTo>
                        <a:pt x="1270357" y="305988"/>
                      </a:lnTo>
                      <a:lnTo>
                        <a:pt x="1422757" y="305988"/>
                      </a:lnTo>
                      <a:lnTo>
                        <a:pt x="1422757" y="470030"/>
                      </a:lnTo>
                      <a:cubicBezTo>
                        <a:pt x="1422757" y="599265"/>
                        <a:pt x="1527522" y="704030"/>
                        <a:pt x="1656757" y="704030"/>
                      </a:cubicBezTo>
                      <a:cubicBezTo>
                        <a:pt x="1785992" y="704030"/>
                        <a:pt x="1890757" y="599265"/>
                        <a:pt x="1890757" y="470030"/>
                      </a:cubicBezTo>
                      <a:lnTo>
                        <a:pt x="1890757" y="305988"/>
                      </a:lnTo>
                      <a:lnTo>
                        <a:pt x="2043157" y="305988"/>
                      </a:lnTo>
                      <a:lnTo>
                        <a:pt x="2043157" y="470029"/>
                      </a:lnTo>
                      <a:cubicBezTo>
                        <a:pt x="2043157" y="599264"/>
                        <a:pt x="2147922" y="704029"/>
                        <a:pt x="2277157" y="704029"/>
                      </a:cubicBezTo>
                      <a:cubicBezTo>
                        <a:pt x="2406392" y="704029"/>
                        <a:pt x="2511157" y="599264"/>
                        <a:pt x="2511157" y="470029"/>
                      </a:cubicBezTo>
                      <a:lnTo>
                        <a:pt x="2511157" y="305988"/>
                      </a:lnTo>
                      <a:lnTo>
                        <a:pt x="2663557" y="305988"/>
                      </a:lnTo>
                      <a:lnTo>
                        <a:pt x="2663557" y="470028"/>
                      </a:lnTo>
                      <a:cubicBezTo>
                        <a:pt x="2663557" y="599263"/>
                        <a:pt x="2768322" y="704028"/>
                        <a:pt x="2897557" y="704028"/>
                      </a:cubicBezTo>
                      <a:cubicBezTo>
                        <a:pt x="3026792" y="704028"/>
                        <a:pt x="3131557" y="599263"/>
                        <a:pt x="3131557" y="470028"/>
                      </a:cubicBezTo>
                      <a:lnTo>
                        <a:pt x="3131557" y="305988"/>
                      </a:lnTo>
                      <a:lnTo>
                        <a:pt x="3240000" y="305988"/>
                      </a:lnTo>
                      <a:lnTo>
                        <a:pt x="3240000" y="3230531"/>
                      </a:lnTo>
                      <a:lnTo>
                        <a:pt x="0" y="3230531"/>
                      </a:lnTo>
                      <a:close/>
                      <a:moveTo>
                        <a:pt x="415957" y="4"/>
                      </a:moveTo>
                      <a:cubicBezTo>
                        <a:pt x="485545" y="4"/>
                        <a:pt x="541957" y="56416"/>
                        <a:pt x="541957" y="126004"/>
                      </a:cubicBezTo>
                      <a:lnTo>
                        <a:pt x="541957" y="485972"/>
                      </a:lnTo>
                      <a:cubicBezTo>
                        <a:pt x="541957" y="555560"/>
                        <a:pt x="485545" y="611972"/>
                        <a:pt x="415957" y="611972"/>
                      </a:cubicBezTo>
                      <a:cubicBezTo>
                        <a:pt x="346369" y="611972"/>
                        <a:pt x="289957" y="555560"/>
                        <a:pt x="289957" y="485972"/>
                      </a:cubicBezTo>
                      <a:lnTo>
                        <a:pt x="289957" y="126004"/>
                      </a:lnTo>
                      <a:cubicBezTo>
                        <a:pt x="289957" y="56416"/>
                        <a:pt x="346369" y="4"/>
                        <a:pt x="415957" y="4"/>
                      </a:cubicBezTo>
                      <a:close/>
                      <a:moveTo>
                        <a:pt x="1036357" y="3"/>
                      </a:moveTo>
                      <a:cubicBezTo>
                        <a:pt x="1105945" y="3"/>
                        <a:pt x="1162357" y="56415"/>
                        <a:pt x="1162357" y="126003"/>
                      </a:cubicBezTo>
                      <a:lnTo>
                        <a:pt x="1162357" y="485971"/>
                      </a:lnTo>
                      <a:cubicBezTo>
                        <a:pt x="1162357" y="555559"/>
                        <a:pt x="1105945" y="611971"/>
                        <a:pt x="1036357" y="611971"/>
                      </a:cubicBezTo>
                      <a:cubicBezTo>
                        <a:pt x="966769" y="611971"/>
                        <a:pt x="910357" y="555559"/>
                        <a:pt x="910357" y="485971"/>
                      </a:cubicBezTo>
                      <a:lnTo>
                        <a:pt x="910357" y="126003"/>
                      </a:lnTo>
                      <a:cubicBezTo>
                        <a:pt x="910357" y="56415"/>
                        <a:pt x="966769" y="3"/>
                        <a:pt x="1036357" y="3"/>
                      </a:cubicBezTo>
                      <a:close/>
                      <a:moveTo>
                        <a:pt x="1656757" y="2"/>
                      </a:moveTo>
                      <a:cubicBezTo>
                        <a:pt x="1726345" y="2"/>
                        <a:pt x="1782757" y="56414"/>
                        <a:pt x="1782757" y="126002"/>
                      </a:cubicBezTo>
                      <a:lnTo>
                        <a:pt x="1782757" y="485970"/>
                      </a:lnTo>
                      <a:cubicBezTo>
                        <a:pt x="1782757" y="555558"/>
                        <a:pt x="1726345" y="611970"/>
                        <a:pt x="1656757" y="611970"/>
                      </a:cubicBezTo>
                      <a:cubicBezTo>
                        <a:pt x="1587169" y="611970"/>
                        <a:pt x="1530757" y="555558"/>
                        <a:pt x="1530757" y="485970"/>
                      </a:cubicBezTo>
                      <a:lnTo>
                        <a:pt x="1530757" y="126002"/>
                      </a:lnTo>
                      <a:cubicBezTo>
                        <a:pt x="1530757" y="56414"/>
                        <a:pt x="1587169" y="2"/>
                        <a:pt x="1656757" y="2"/>
                      </a:cubicBezTo>
                      <a:close/>
                      <a:moveTo>
                        <a:pt x="2277157" y="1"/>
                      </a:moveTo>
                      <a:cubicBezTo>
                        <a:pt x="2346745" y="1"/>
                        <a:pt x="2403157" y="56413"/>
                        <a:pt x="2403157" y="126001"/>
                      </a:cubicBezTo>
                      <a:lnTo>
                        <a:pt x="2403157" y="485969"/>
                      </a:lnTo>
                      <a:cubicBezTo>
                        <a:pt x="2403157" y="555557"/>
                        <a:pt x="2346745" y="611969"/>
                        <a:pt x="2277157" y="611969"/>
                      </a:cubicBezTo>
                      <a:cubicBezTo>
                        <a:pt x="2207569" y="611969"/>
                        <a:pt x="2151157" y="555557"/>
                        <a:pt x="2151157" y="485969"/>
                      </a:cubicBezTo>
                      <a:lnTo>
                        <a:pt x="2151157" y="126001"/>
                      </a:lnTo>
                      <a:cubicBezTo>
                        <a:pt x="2151157" y="56413"/>
                        <a:pt x="2207569" y="1"/>
                        <a:pt x="2277157" y="1"/>
                      </a:cubicBezTo>
                      <a:close/>
                      <a:moveTo>
                        <a:pt x="2897557" y="0"/>
                      </a:moveTo>
                      <a:cubicBezTo>
                        <a:pt x="2967145" y="0"/>
                        <a:pt x="3023557" y="56412"/>
                        <a:pt x="3023557" y="126000"/>
                      </a:cubicBezTo>
                      <a:lnTo>
                        <a:pt x="3023557" y="485968"/>
                      </a:lnTo>
                      <a:cubicBezTo>
                        <a:pt x="3023557" y="555556"/>
                        <a:pt x="2967145" y="611968"/>
                        <a:pt x="2897557" y="611968"/>
                      </a:cubicBezTo>
                      <a:cubicBezTo>
                        <a:pt x="2827969" y="611968"/>
                        <a:pt x="2771557" y="555556"/>
                        <a:pt x="2771557" y="485968"/>
                      </a:cubicBezTo>
                      <a:lnTo>
                        <a:pt x="2771557" y="126000"/>
                      </a:lnTo>
                      <a:cubicBezTo>
                        <a:pt x="2771557" y="56412"/>
                        <a:pt x="2827969" y="0"/>
                        <a:pt x="289755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</p:grpSp>
        <p:grpSp>
          <p:nvGrpSpPr>
            <p:cNvPr id="137" name="그룹 136"/>
            <p:cNvGrpSpPr/>
            <p:nvPr/>
          </p:nvGrpSpPr>
          <p:grpSpPr>
            <a:xfrm rot="0">
              <a:off x="9158136" y="2519205"/>
              <a:ext cx="2196000" cy="2822548"/>
              <a:chOff x="9158136" y="2519205"/>
              <a:chExt cx="2196000" cy="2822548"/>
            </a:xfrm>
          </p:grpSpPr>
          <p:sp>
            <p:nvSpPr>
              <p:cNvPr id="107" name="Text Placeholder 30"/>
              <p:cNvSpPr txBox="1"/>
              <p:nvPr/>
            </p:nvSpPr>
            <p:spPr>
              <a:xfrm>
                <a:off x="9158136" y="3429453"/>
                <a:ext cx="2196000" cy="277200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/>
                  <a:buNone/>
                  <a:defRPr sz="1200" b="1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»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ko-KR" altLang="en-US" sz="16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안신후</a:t>
                </a:r>
                <a:endParaRPr lang="ko-KR" altLang="en-US" sz="1600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09" name="Text Placeholder 31"/>
              <p:cNvSpPr txBox="1"/>
              <p:nvPr/>
            </p:nvSpPr>
            <p:spPr>
              <a:xfrm>
                <a:off x="9158136" y="3892305"/>
                <a:ext cx="2196000" cy="1449448"/>
              </a:xfrm>
              <a:prstGeom prst="rect">
                <a:avLst/>
              </a:prstGeom>
            </p:spPr>
            <p:txBody>
              <a:bodyPr anchor="t"/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/>
                  <a:buNone/>
                  <a:defRPr sz="12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»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l">
                  <a:defRPr/>
                </a:pPr>
                <a:r>
                  <a:rPr lang="ko-KR" altLang="en-US" sz="1600" b="1">
                    <a:solidFill>
                      <a:schemeClr val="dk1"/>
                    </a:solidFill>
                    <a:latin typeface="맑은 고딕"/>
                    <a:ea typeface="맑은 고딕"/>
                  </a:rPr>
                  <a:t>프론트 및 백엔드</a:t>
                </a:r>
                <a:endParaRPr lang="ko-KR" altLang="en-US" sz="1600" b="1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  <a:p>
                <a:pPr lvl="0" algn="l">
                  <a:defRPr/>
                </a:pPr>
                <a:r>
                  <a:rPr lang="en-US" altLang="ko-KR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-</a:t>
                </a:r>
                <a:r>
                  <a:rPr lang="ko-KR" altLang="en-US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 화면 구성</a:t>
                </a:r>
                <a:endParaRPr lang="ko-KR" altLang="en-US" sz="1400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  <a:p>
                <a:pPr lvl="0" algn="l">
                  <a:defRPr/>
                </a:pPr>
                <a:r>
                  <a:rPr lang="en-US" altLang="ko-KR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-</a:t>
                </a:r>
                <a:r>
                  <a:rPr lang="ko-KR" altLang="en-US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 </a:t>
                </a:r>
                <a:r>
                  <a:rPr lang="en-US" altLang="ko-KR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DB</a:t>
                </a:r>
                <a:r>
                  <a:rPr lang="ko-KR" altLang="en-US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 설계</a:t>
                </a:r>
                <a:endParaRPr lang="ko-KR" altLang="en-US" sz="1400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  <a:p>
                <a:pPr lvl="0" algn="l">
                  <a:defRPr/>
                </a:pPr>
                <a:r>
                  <a:rPr lang="ko-KR" altLang="en-US" sz="1600" b="1">
                    <a:solidFill>
                      <a:schemeClr val="dk1"/>
                    </a:solidFill>
                    <a:latin typeface="맑은 고딕"/>
                    <a:ea typeface="맑은 고딕"/>
                  </a:rPr>
                  <a:t>담당 분야</a:t>
                </a:r>
                <a:endParaRPr lang="ko-KR" altLang="en-US" sz="1600" b="1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  <a:p>
                <a:pPr lvl="0" algn="l">
                  <a:defRPr/>
                </a:pPr>
                <a:r>
                  <a:rPr lang="en-US" altLang="ko-KR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-</a:t>
                </a:r>
                <a:r>
                  <a:rPr lang="ko-KR" altLang="en-US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 로그인 </a:t>
                </a:r>
                <a:r>
                  <a:rPr lang="en-US" altLang="ko-KR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/</a:t>
                </a:r>
                <a:r>
                  <a:rPr lang="ko-KR" altLang="en-US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 회원가입</a:t>
                </a:r>
                <a:endParaRPr lang="ko-KR" altLang="en-US" sz="1400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  <a:p>
                <a:pPr lvl="0" algn="l">
                  <a:defRPr/>
                </a:pPr>
                <a:r>
                  <a:rPr lang="en-US" altLang="ko-KR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-</a:t>
                </a:r>
                <a:r>
                  <a:rPr lang="ko-KR" altLang="en-US" sz="1400">
                    <a:solidFill>
                      <a:schemeClr val="dk1"/>
                    </a:solidFill>
                    <a:latin typeface="맑은 고딕"/>
                    <a:ea typeface="맑은 고딕"/>
                  </a:rPr>
                  <a:t> 디버깅 및 오류 수정</a:t>
                </a:r>
                <a:endParaRPr lang="ko-KR" altLang="en-US" sz="1400">
                  <a:solidFill>
                    <a:schemeClr val="dk1"/>
                  </a:solidFill>
                  <a:latin typeface="맑은 고딕"/>
                  <a:ea typeface="맑은 고딕"/>
                </a:endParaRPr>
              </a:p>
            </p:txBody>
          </p:sp>
          <p:grpSp>
            <p:nvGrpSpPr>
              <p:cNvPr id="133" name="그룹 132"/>
              <p:cNvGrpSpPr/>
              <p:nvPr/>
            </p:nvGrpSpPr>
            <p:grpSpPr>
              <a:xfrm rot="0">
                <a:off x="9877868" y="2519205"/>
                <a:ext cx="754393" cy="754393"/>
                <a:chOff x="9877867" y="2675060"/>
                <a:chExt cx="754393" cy="754393"/>
              </a:xfrm>
            </p:grpSpPr>
            <p:sp>
              <p:nvSpPr>
                <p:cNvPr id="113" name="Oval 19"/>
                <p:cNvSpPr/>
                <p:nvPr/>
              </p:nvSpPr>
              <p:spPr>
                <a:xfrm>
                  <a:off x="9877867" y="2675060"/>
                  <a:ext cx="754393" cy="754393"/>
                </a:xfrm>
                <a:prstGeom prst="ellipse">
                  <a:avLst/>
                </a:prstGeom>
                <a:solidFill>
                  <a:schemeClr val="accent5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 sz="1400" b="1"/>
                </a:p>
              </p:txBody>
            </p:sp>
            <p:sp>
              <p:nvSpPr>
                <p:cNvPr id="129" name="Rectangle 30"/>
                <p:cNvSpPr/>
                <p:nvPr/>
              </p:nvSpPr>
              <p:spPr>
                <a:xfrm>
                  <a:off x="10107252" y="2904876"/>
                  <a:ext cx="295624" cy="294760"/>
                </a:xfrm>
                <a:custGeom>
                  <a:avLst/>
                  <a:gdLst/>
                  <a:rect l="l" t="t" r="r" b="b"/>
                  <a:pathLst>
                    <a:path w="3240000" h="3230531">
                      <a:moveTo>
                        <a:pt x="720000" y="2697973"/>
                      </a:moveTo>
                      <a:cubicBezTo>
                        <a:pt x="680235" y="2697973"/>
                        <a:pt x="648000" y="2730208"/>
                        <a:pt x="648000" y="2769973"/>
                      </a:cubicBezTo>
                      <a:cubicBezTo>
                        <a:pt x="648000" y="2809738"/>
                        <a:pt x="680235" y="2841973"/>
                        <a:pt x="720000" y="2841973"/>
                      </a:cubicBezTo>
                      <a:lnTo>
                        <a:pt x="2520000" y="2841973"/>
                      </a:lnTo>
                      <a:cubicBezTo>
                        <a:pt x="2559765" y="2841973"/>
                        <a:pt x="2592000" y="2809738"/>
                        <a:pt x="2592000" y="2769973"/>
                      </a:cubicBezTo>
                      <a:cubicBezTo>
                        <a:pt x="2592000" y="2730208"/>
                        <a:pt x="2559765" y="2697973"/>
                        <a:pt x="2520000" y="2697973"/>
                      </a:cubicBezTo>
                      <a:close/>
                      <a:moveTo>
                        <a:pt x="720000" y="2366733"/>
                      </a:moveTo>
                      <a:cubicBezTo>
                        <a:pt x="680235" y="2366733"/>
                        <a:pt x="648000" y="2398968"/>
                        <a:pt x="648000" y="2438733"/>
                      </a:cubicBezTo>
                      <a:cubicBezTo>
                        <a:pt x="648000" y="2478498"/>
                        <a:pt x="680235" y="2510733"/>
                        <a:pt x="720000" y="2510733"/>
                      </a:cubicBezTo>
                      <a:lnTo>
                        <a:pt x="2520000" y="2510733"/>
                      </a:lnTo>
                      <a:cubicBezTo>
                        <a:pt x="2559765" y="2510733"/>
                        <a:pt x="2592000" y="2478498"/>
                        <a:pt x="2592000" y="2438733"/>
                      </a:cubicBezTo>
                      <a:cubicBezTo>
                        <a:pt x="2592000" y="2398968"/>
                        <a:pt x="2559765" y="2366733"/>
                        <a:pt x="2520000" y="2366733"/>
                      </a:cubicBezTo>
                      <a:close/>
                      <a:moveTo>
                        <a:pt x="720000" y="2035493"/>
                      </a:moveTo>
                      <a:cubicBezTo>
                        <a:pt x="680235" y="2035493"/>
                        <a:pt x="648000" y="2067728"/>
                        <a:pt x="648000" y="2107493"/>
                      </a:cubicBezTo>
                      <a:cubicBezTo>
                        <a:pt x="648000" y="2147258"/>
                        <a:pt x="680235" y="2179493"/>
                        <a:pt x="720000" y="2179493"/>
                      </a:cubicBezTo>
                      <a:lnTo>
                        <a:pt x="2520000" y="2179493"/>
                      </a:lnTo>
                      <a:cubicBezTo>
                        <a:pt x="2559765" y="2179493"/>
                        <a:pt x="2592000" y="2147258"/>
                        <a:pt x="2592000" y="2107493"/>
                      </a:cubicBezTo>
                      <a:cubicBezTo>
                        <a:pt x="2592000" y="2067728"/>
                        <a:pt x="2559765" y="2035493"/>
                        <a:pt x="2520000" y="2035493"/>
                      </a:cubicBezTo>
                      <a:close/>
                      <a:moveTo>
                        <a:pt x="720000" y="1704253"/>
                      </a:moveTo>
                      <a:cubicBezTo>
                        <a:pt x="680235" y="1704253"/>
                        <a:pt x="648000" y="1736488"/>
                        <a:pt x="648000" y="1776253"/>
                      </a:cubicBezTo>
                      <a:cubicBezTo>
                        <a:pt x="648000" y="1816018"/>
                        <a:pt x="680235" y="1848253"/>
                        <a:pt x="720000" y="1848253"/>
                      </a:cubicBezTo>
                      <a:lnTo>
                        <a:pt x="2520000" y="1848253"/>
                      </a:lnTo>
                      <a:cubicBezTo>
                        <a:pt x="2559765" y="1848253"/>
                        <a:pt x="2592000" y="1816018"/>
                        <a:pt x="2592000" y="1776253"/>
                      </a:cubicBezTo>
                      <a:cubicBezTo>
                        <a:pt x="2592000" y="1736488"/>
                        <a:pt x="2559765" y="1704253"/>
                        <a:pt x="2520000" y="1704253"/>
                      </a:cubicBezTo>
                      <a:close/>
                      <a:moveTo>
                        <a:pt x="720000" y="1373013"/>
                      </a:moveTo>
                      <a:cubicBezTo>
                        <a:pt x="680235" y="1373013"/>
                        <a:pt x="648000" y="1405248"/>
                        <a:pt x="648000" y="1445013"/>
                      </a:cubicBezTo>
                      <a:cubicBezTo>
                        <a:pt x="648000" y="1484778"/>
                        <a:pt x="680235" y="1517013"/>
                        <a:pt x="720000" y="1517013"/>
                      </a:cubicBezTo>
                      <a:lnTo>
                        <a:pt x="2520000" y="1517013"/>
                      </a:lnTo>
                      <a:cubicBezTo>
                        <a:pt x="2559765" y="1517013"/>
                        <a:pt x="2592000" y="1484778"/>
                        <a:pt x="2592000" y="1445013"/>
                      </a:cubicBezTo>
                      <a:cubicBezTo>
                        <a:pt x="2592000" y="1405248"/>
                        <a:pt x="2559765" y="1373013"/>
                        <a:pt x="2520000" y="1373013"/>
                      </a:cubicBezTo>
                      <a:close/>
                      <a:moveTo>
                        <a:pt x="720000" y="1041773"/>
                      </a:moveTo>
                      <a:cubicBezTo>
                        <a:pt x="680235" y="1041773"/>
                        <a:pt x="648000" y="1074008"/>
                        <a:pt x="648000" y="1113773"/>
                      </a:cubicBezTo>
                      <a:cubicBezTo>
                        <a:pt x="648000" y="1153538"/>
                        <a:pt x="680235" y="1185773"/>
                        <a:pt x="720000" y="1185773"/>
                      </a:cubicBezTo>
                      <a:lnTo>
                        <a:pt x="2520000" y="1185773"/>
                      </a:lnTo>
                      <a:cubicBezTo>
                        <a:pt x="2559765" y="1185773"/>
                        <a:pt x="2592000" y="1153538"/>
                        <a:pt x="2592000" y="1113773"/>
                      </a:cubicBezTo>
                      <a:cubicBezTo>
                        <a:pt x="2592000" y="1074008"/>
                        <a:pt x="2559765" y="1041773"/>
                        <a:pt x="2520000" y="1041773"/>
                      </a:cubicBezTo>
                      <a:close/>
                      <a:moveTo>
                        <a:pt x="0" y="305988"/>
                      </a:moveTo>
                      <a:lnTo>
                        <a:pt x="181957" y="305988"/>
                      </a:lnTo>
                      <a:lnTo>
                        <a:pt x="181957" y="470032"/>
                      </a:lnTo>
                      <a:cubicBezTo>
                        <a:pt x="181957" y="599267"/>
                        <a:pt x="286722" y="704032"/>
                        <a:pt x="415957" y="704032"/>
                      </a:cubicBezTo>
                      <a:cubicBezTo>
                        <a:pt x="545192" y="704032"/>
                        <a:pt x="649957" y="599267"/>
                        <a:pt x="649957" y="470032"/>
                      </a:cubicBezTo>
                      <a:lnTo>
                        <a:pt x="649957" y="305988"/>
                      </a:lnTo>
                      <a:lnTo>
                        <a:pt x="802357" y="305988"/>
                      </a:lnTo>
                      <a:lnTo>
                        <a:pt x="802357" y="470031"/>
                      </a:lnTo>
                      <a:cubicBezTo>
                        <a:pt x="802357" y="599266"/>
                        <a:pt x="907122" y="704031"/>
                        <a:pt x="1036357" y="704031"/>
                      </a:cubicBezTo>
                      <a:cubicBezTo>
                        <a:pt x="1165592" y="704031"/>
                        <a:pt x="1270357" y="599266"/>
                        <a:pt x="1270357" y="470031"/>
                      </a:cubicBezTo>
                      <a:lnTo>
                        <a:pt x="1270357" y="305988"/>
                      </a:lnTo>
                      <a:lnTo>
                        <a:pt x="1422757" y="305988"/>
                      </a:lnTo>
                      <a:lnTo>
                        <a:pt x="1422757" y="470030"/>
                      </a:lnTo>
                      <a:cubicBezTo>
                        <a:pt x="1422757" y="599265"/>
                        <a:pt x="1527522" y="704030"/>
                        <a:pt x="1656757" y="704030"/>
                      </a:cubicBezTo>
                      <a:cubicBezTo>
                        <a:pt x="1785992" y="704030"/>
                        <a:pt x="1890757" y="599265"/>
                        <a:pt x="1890757" y="470030"/>
                      </a:cubicBezTo>
                      <a:lnTo>
                        <a:pt x="1890757" y="305988"/>
                      </a:lnTo>
                      <a:lnTo>
                        <a:pt x="2043157" y="305988"/>
                      </a:lnTo>
                      <a:lnTo>
                        <a:pt x="2043157" y="470029"/>
                      </a:lnTo>
                      <a:cubicBezTo>
                        <a:pt x="2043157" y="599264"/>
                        <a:pt x="2147922" y="704029"/>
                        <a:pt x="2277157" y="704029"/>
                      </a:cubicBezTo>
                      <a:cubicBezTo>
                        <a:pt x="2406392" y="704029"/>
                        <a:pt x="2511157" y="599264"/>
                        <a:pt x="2511157" y="470029"/>
                      </a:cubicBezTo>
                      <a:lnTo>
                        <a:pt x="2511157" y="305988"/>
                      </a:lnTo>
                      <a:lnTo>
                        <a:pt x="2663557" y="305988"/>
                      </a:lnTo>
                      <a:lnTo>
                        <a:pt x="2663557" y="470028"/>
                      </a:lnTo>
                      <a:cubicBezTo>
                        <a:pt x="2663557" y="599263"/>
                        <a:pt x="2768322" y="704028"/>
                        <a:pt x="2897557" y="704028"/>
                      </a:cubicBezTo>
                      <a:cubicBezTo>
                        <a:pt x="3026792" y="704028"/>
                        <a:pt x="3131557" y="599263"/>
                        <a:pt x="3131557" y="470028"/>
                      </a:cubicBezTo>
                      <a:lnTo>
                        <a:pt x="3131557" y="305988"/>
                      </a:lnTo>
                      <a:lnTo>
                        <a:pt x="3240000" y="305988"/>
                      </a:lnTo>
                      <a:lnTo>
                        <a:pt x="3240000" y="3230531"/>
                      </a:lnTo>
                      <a:lnTo>
                        <a:pt x="0" y="3230531"/>
                      </a:lnTo>
                      <a:close/>
                      <a:moveTo>
                        <a:pt x="415957" y="4"/>
                      </a:moveTo>
                      <a:cubicBezTo>
                        <a:pt x="485545" y="4"/>
                        <a:pt x="541957" y="56416"/>
                        <a:pt x="541957" y="126004"/>
                      </a:cubicBezTo>
                      <a:lnTo>
                        <a:pt x="541957" y="485972"/>
                      </a:lnTo>
                      <a:cubicBezTo>
                        <a:pt x="541957" y="555560"/>
                        <a:pt x="485545" y="611972"/>
                        <a:pt x="415957" y="611972"/>
                      </a:cubicBezTo>
                      <a:cubicBezTo>
                        <a:pt x="346369" y="611972"/>
                        <a:pt x="289957" y="555560"/>
                        <a:pt x="289957" y="485972"/>
                      </a:cubicBezTo>
                      <a:lnTo>
                        <a:pt x="289957" y="126004"/>
                      </a:lnTo>
                      <a:cubicBezTo>
                        <a:pt x="289957" y="56416"/>
                        <a:pt x="346369" y="4"/>
                        <a:pt x="415957" y="4"/>
                      </a:cubicBezTo>
                      <a:close/>
                      <a:moveTo>
                        <a:pt x="1036357" y="3"/>
                      </a:moveTo>
                      <a:cubicBezTo>
                        <a:pt x="1105945" y="3"/>
                        <a:pt x="1162357" y="56415"/>
                        <a:pt x="1162357" y="126003"/>
                      </a:cubicBezTo>
                      <a:lnTo>
                        <a:pt x="1162357" y="485971"/>
                      </a:lnTo>
                      <a:cubicBezTo>
                        <a:pt x="1162357" y="555559"/>
                        <a:pt x="1105945" y="611971"/>
                        <a:pt x="1036357" y="611971"/>
                      </a:cubicBezTo>
                      <a:cubicBezTo>
                        <a:pt x="966769" y="611971"/>
                        <a:pt x="910357" y="555559"/>
                        <a:pt x="910357" y="485971"/>
                      </a:cubicBezTo>
                      <a:lnTo>
                        <a:pt x="910357" y="126003"/>
                      </a:lnTo>
                      <a:cubicBezTo>
                        <a:pt x="910357" y="56415"/>
                        <a:pt x="966769" y="3"/>
                        <a:pt x="1036357" y="3"/>
                      </a:cubicBezTo>
                      <a:close/>
                      <a:moveTo>
                        <a:pt x="1656757" y="2"/>
                      </a:moveTo>
                      <a:cubicBezTo>
                        <a:pt x="1726345" y="2"/>
                        <a:pt x="1782757" y="56414"/>
                        <a:pt x="1782757" y="126002"/>
                      </a:cubicBezTo>
                      <a:lnTo>
                        <a:pt x="1782757" y="485970"/>
                      </a:lnTo>
                      <a:cubicBezTo>
                        <a:pt x="1782757" y="555558"/>
                        <a:pt x="1726345" y="611970"/>
                        <a:pt x="1656757" y="611970"/>
                      </a:cubicBezTo>
                      <a:cubicBezTo>
                        <a:pt x="1587169" y="611970"/>
                        <a:pt x="1530757" y="555558"/>
                        <a:pt x="1530757" y="485970"/>
                      </a:cubicBezTo>
                      <a:lnTo>
                        <a:pt x="1530757" y="126002"/>
                      </a:lnTo>
                      <a:cubicBezTo>
                        <a:pt x="1530757" y="56414"/>
                        <a:pt x="1587169" y="2"/>
                        <a:pt x="1656757" y="2"/>
                      </a:cubicBezTo>
                      <a:close/>
                      <a:moveTo>
                        <a:pt x="2277157" y="1"/>
                      </a:moveTo>
                      <a:cubicBezTo>
                        <a:pt x="2346745" y="1"/>
                        <a:pt x="2403157" y="56413"/>
                        <a:pt x="2403157" y="126001"/>
                      </a:cubicBezTo>
                      <a:lnTo>
                        <a:pt x="2403157" y="485969"/>
                      </a:lnTo>
                      <a:cubicBezTo>
                        <a:pt x="2403157" y="555557"/>
                        <a:pt x="2346745" y="611969"/>
                        <a:pt x="2277157" y="611969"/>
                      </a:cubicBezTo>
                      <a:cubicBezTo>
                        <a:pt x="2207569" y="611969"/>
                        <a:pt x="2151157" y="555557"/>
                        <a:pt x="2151157" y="485969"/>
                      </a:cubicBezTo>
                      <a:lnTo>
                        <a:pt x="2151157" y="126001"/>
                      </a:lnTo>
                      <a:cubicBezTo>
                        <a:pt x="2151157" y="56413"/>
                        <a:pt x="2207569" y="1"/>
                        <a:pt x="2277157" y="1"/>
                      </a:cubicBezTo>
                      <a:close/>
                      <a:moveTo>
                        <a:pt x="2897557" y="0"/>
                      </a:moveTo>
                      <a:cubicBezTo>
                        <a:pt x="2967145" y="0"/>
                        <a:pt x="3023557" y="56412"/>
                        <a:pt x="3023557" y="126000"/>
                      </a:cubicBezTo>
                      <a:lnTo>
                        <a:pt x="3023557" y="485968"/>
                      </a:lnTo>
                      <a:cubicBezTo>
                        <a:pt x="3023557" y="555556"/>
                        <a:pt x="2967145" y="611968"/>
                        <a:pt x="2897557" y="611968"/>
                      </a:cubicBezTo>
                      <a:cubicBezTo>
                        <a:pt x="2827969" y="611968"/>
                        <a:pt x="2771557" y="555556"/>
                        <a:pt x="2771557" y="485968"/>
                      </a:cubicBezTo>
                      <a:lnTo>
                        <a:pt x="2771557" y="126000"/>
                      </a:lnTo>
                      <a:cubicBezTo>
                        <a:pt x="2771557" y="56412"/>
                        <a:pt x="2827969" y="0"/>
                        <a:pt x="289755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</p:grpSp>
      </p:grpSp>
      <p:sp>
        <p:nvSpPr>
          <p:cNvPr id="140" name="Rectangle 27"/>
          <p:cNvSpPr/>
          <p:nvPr/>
        </p:nvSpPr>
        <p:spPr>
          <a:xfrm>
            <a:off x="708366" y="1421985"/>
            <a:ext cx="5831766" cy="576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accent1"/>
                </a:solidFill>
                <a:latin typeface="맑은 고딕"/>
                <a:ea typeface="맑은 고딕"/>
              </a:rPr>
              <a:t>업무 분담</a:t>
            </a:r>
            <a:endParaRPr lang="ko-KR" altLang="en-US" sz="3200" b="1"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sp>
        <p:nvSpPr>
          <p:cNvPr id="142" name="Text Placeholder 1"/>
          <p:cNvSpPr>
            <a:spLocks noGrp="1"/>
          </p:cNvSpPr>
          <p:nvPr/>
        </p:nvSpPr>
        <p:spPr>
          <a:xfrm>
            <a:off x="475929" y="491909"/>
            <a:ext cx="11573197" cy="724247"/>
          </a:xfrm>
          <a:prstGeom prst="rect">
            <a:avLst/>
          </a:prstGeom>
        </p:spPr>
        <p:txBody>
          <a:bodyPr anchor="ctr"/>
          <a:lstStyle/>
          <a:p>
            <a: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/>
            </a:pPr>
            <a:r>
              <a:rPr kumimoji="0" lang="ko-KR" altLang="en-US" sz="4200" b="1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업무 분담 및 개발 기간</a:t>
            </a:r>
            <a:endParaRPr kumimoji="0" lang="ko-KR" altLang="en-US" sz="4200" b="1" i="0" u="none" strike="noStrike" kern="1200" cap="none" spc="0" normalizeH="0" baseline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1"/>
          <p:cNvSpPr>
            <a:spLocks noGrp="1"/>
          </p:cNvSpPr>
          <p:nvPr/>
        </p:nvSpPr>
        <p:spPr>
          <a:xfrm>
            <a:off x="475929" y="491909"/>
            <a:ext cx="11573197" cy="724247"/>
          </a:xfrm>
          <a:prstGeom prst="rect">
            <a:avLst/>
          </a:prstGeom>
        </p:spPr>
        <p:txBody>
          <a:bodyPr anchor="ctr"/>
          <a:lstStyle/>
          <a:p>
            <a: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/>
            </a:pPr>
            <a:r>
              <a:rPr kumimoji="0" lang="ko-KR" altLang="en-US" sz="4200" b="1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rPr>
              <a:t>적용 기술 및 </a:t>
            </a:r>
            <a:r>
              <a:rPr kumimoji="0" lang="en-US" altLang="ko-KR" sz="4200" b="1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rPr>
              <a:t>DB</a:t>
            </a:r>
            <a:r>
              <a:rPr kumimoji="0" lang="ko-KR" altLang="en-US" sz="4200" b="1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rPr>
              <a:t> 구현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930765" y="2344358"/>
            <a:ext cx="10330470" cy="3901027"/>
            <a:chOff x="1295144" y="2242077"/>
            <a:chExt cx="10330470" cy="3901027"/>
          </a:xfrm>
        </p:grpSpPr>
        <p:pic>
          <p:nvPicPr>
            <p:cNvPr id="32" name="그림 1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952878" y="3213084"/>
              <a:ext cx="1292804" cy="1298575"/>
            </a:xfrm>
            <a:prstGeom prst="rect">
              <a:avLst/>
            </a:prstGeom>
          </p:spPr>
        </p:pic>
        <p:pic>
          <p:nvPicPr>
            <p:cNvPr id="33" name="그림 1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850598" y="4756840"/>
              <a:ext cx="1292804" cy="1166045"/>
            </a:xfrm>
            <a:prstGeom prst="rect">
              <a:avLst/>
            </a:prstGeom>
          </p:spPr>
        </p:pic>
        <p:pic>
          <p:nvPicPr>
            <p:cNvPr id="34" name="그림 1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875245" y="5167086"/>
              <a:ext cx="952501" cy="976018"/>
            </a:xfrm>
            <a:prstGeom prst="rect">
              <a:avLst/>
            </a:prstGeom>
          </p:spPr>
        </p:pic>
        <p:pic>
          <p:nvPicPr>
            <p:cNvPr id="35" name="그림 1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690749" y="3150682"/>
              <a:ext cx="848096" cy="848096"/>
            </a:xfrm>
            <a:prstGeom prst="rect">
              <a:avLst/>
            </a:prstGeom>
          </p:spPr>
        </p:pic>
        <p:pic>
          <p:nvPicPr>
            <p:cNvPr id="36" name="그림 2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328416" y="3144288"/>
              <a:ext cx="848096" cy="848096"/>
            </a:xfrm>
            <a:prstGeom prst="rect">
              <a:avLst/>
            </a:prstGeom>
          </p:spPr>
        </p:pic>
        <p:pic>
          <p:nvPicPr>
            <p:cNvPr id="37" name="그림 2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477251" y="4079746"/>
              <a:ext cx="1166440" cy="1028700"/>
            </a:xfrm>
            <a:prstGeom prst="rect">
              <a:avLst/>
            </a:prstGeom>
          </p:spPr>
        </p:pic>
        <p:pic>
          <p:nvPicPr>
            <p:cNvPr id="38" name="그림 2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917240" y="5577935"/>
              <a:ext cx="1905000" cy="457200"/>
            </a:xfrm>
            <a:prstGeom prst="rect">
              <a:avLst/>
            </a:prstGeom>
          </p:spPr>
        </p:pic>
        <p:pic>
          <p:nvPicPr>
            <p:cNvPr id="39" name="그림 29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192697" y="4113194"/>
              <a:ext cx="1019175" cy="1019175"/>
            </a:xfrm>
            <a:prstGeom prst="rect">
              <a:avLst/>
            </a:prstGeom>
          </p:spPr>
        </p:pic>
        <p:pic>
          <p:nvPicPr>
            <p:cNvPr id="40" name="그림 2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8875568" y="3144912"/>
              <a:ext cx="976106" cy="919043"/>
            </a:xfrm>
            <a:prstGeom prst="rect">
              <a:avLst/>
            </a:prstGeom>
          </p:spPr>
        </p:pic>
        <p:pic>
          <p:nvPicPr>
            <p:cNvPr id="41" name="그림 26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9471314" y="4075457"/>
              <a:ext cx="1276350" cy="1276350"/>
            </a:xfrm>
            <a:prstGeom prst="rect">
              <a:avLst/>
            </a:prstGeom>
          </p:spPr>
        </p:pic>
        <p:pic>
          <p:nvPicPr>
            <p:cNvPr id="42" name="그림 28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9105704" y="5593883"/>
              <a:ext cx="2055836" cy="272201"/>
            </a:xfrm>
            <a:prstGeom prst="rect">
              <a:avLst/>
            </a:prstGeom>
          </p:spPr>
        </p:pic>
        <p:pic>
          <p:nvPicPr>
            <p:cNvPr id="43" name="그림 30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0001635" y="3106845"/>
              <a:ext cx="1533201" cy="861659"/>
            </a:xfrm>
            <a:prstGeom prst="rect">
              <a:avLst/>
            </a:prstGeom>
          </p:spPr>
        </p:pic>
        <p:sp>
          <p:nvSpPr>
            <p:cNvPr id="44" name="모서리가 둥근 직사각형 43"/>
            <p:cNvSpPr/>
            <p:nvPr/>
          </p:nvSpPr>
          <p:spPr>
            <a:xfrm>
              <a:off x="1295144" y="2242077"/>
              <a:ext cx="2959782" cy="54006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b="1">
                  <a:latin typeface="맑은 고딕"/>
                  <a:ea typeface="맑은 고딕"/>
                </a:rPr>
                <a:t>개발 도구</a:t>
              </a: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4980488" y="2242077"/>
              <a:ext cx="2959782" cy="540067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b="1" dirty="0">
                  <a:latin typeface="맑은 고딕"/>
                  <a:ea typeface="맑은 고딕"/>
                </a:rPr>
                <a:t>개발 언어</a:t>
              </a: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665833" y="2242077"/>
              <a:ext cx="2959782" cy="540067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b="1">
                  <a:latin typeface="맑은 고딕"/>
                  <a:ea typeface="맑은 고딕"/>
                </a:rPr>
                <a:t>서버</a:t>
              </a:r>
            </a:p>
          </p:txBody>
        </p:sp>
      </p:grpSp>
      <p:sp>
        <p:nvSpPr>
          <p:cNvPr id="47" name="Rectangle 27"/>
          <p:cNvSpPr/>
          <p:nvPr/>
        </p:nvSpPr>
        <p:spPr>
          <a:xfrm>
            <a:off x="708366" y="1421985"/>
            <a:ext cx="5831766" cy="576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dirty="0">
                <a:solidFill>
                  <a:schemeClr val="accent1"/>
                </a:solidFill>
                <a:latin typeface="맑은 고딕"/>
                <a:ea typeface="맑은 고딕"/>
              </a:rPr>
              <a:t>적용 기술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1"/>
          <p:cNvSpPr>
            <a:spLocks noGrp="1"/>
          </p:cNvSpPr>
          <p:nvPr/>
        </p:nvSpPr>
        <p:spPr>
          <a:xfrm>
            <a:off x="475929" y="491909"/>
            <a:ext cx="11573197" cy="724247"/>
          </a:xfrm>
          <a:prstGeom prst="rect">
            <a:avLst/>
          </a:prstGeom>
        </p:spPr>
        <p:txBody>
          <a:bodyPr anchor="ctr"/>
          <a:lstStyle/>
          <a:p>
            <a: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/>
            </a:pPr>
            <a:r>
              <a:rPr kumimoji="0" lang="ko-KR" altLang="en-US" sz="4200" b="1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적용 기술 및 </a:t>
            </a:r>
            <a:r>
              <a:rPr kumimoji="0" lang="en-US" altLang="ko-KR" sz="4200" b="1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DB</a:t>
            </a:r>
            <a:r>
              <a:rPr kumimoji="0" lang="ko-KR" altLang="en-US" sz="4200" b="1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 구현</a:t>
            </a:r>
          </a:p>
        </p:txBody>
      </p:sp>
      <p:sp>
        <p:nvSpPr>
          <p:cNvPr id="47" name="Rectangle 27"/>
          <p:cNvSpPr/>
          <p:nvPr/>
        </p:nvSpPr>
        <p:spPr>
          <a:xfrm>
            <a:off x="708366" y="1421985"/>
            <a:ext cx="5831766" cy="576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chemeClr val="accent1"/>
                </a:solidFill>
                <a:latin typeface="맑은 고딕"/>
                <a:ea typeface="맑은 고딕"/>
              </a:rPr>
              <a:t>DB</a:t>
            </a:r>
            <a:r>
              <a:rPr lang="ko-KR" altLang="en-US" sz="3200" b="1" dirty="0">
                <a:solidFill>
                  <a:schemeClr val="accent1"/>
                </a:solidFill>
                <a:latin typeface="맑은 고딕"/>
                <a:ea typeface="맑은 고딕"/>
              </a:rPr>
              <a:t> 구현</a:t>
            </a:r>
          </a:p>
        </p:txBody>
      </p:sp>
      <p:sp>
        <p:nvSpPr>
          <p:cNvPr id="59" name="Text Placeholder 7"/>
          <p:cNvSpPr txBox="1"/>
          <p:nvPr/>
        </p:nvSpPr>
        <p:spPr>
          <a:xfrm>
            <a:off x="751623" y="2478320"/>
            <a:ext cx="2534808" cy="3443944"/>
          </a:xfrm>
          <a:prstGeom prst="rect">
            <a:avLst/>
          </a:prstGeom>
        </p:spPr>
        <p:txBody>
          <a:bodyPr anchor="t"/>
          <a:lstStyle/>
          <a:p>
            <a:pPr marL="0" lvl="0" indent="0" algn="l">
              <a:buNone/>
              <a:defRPr/>
            </a:pPr>
            <a:r>
              <a:rPr lang="en-US" altLang="ko-KR" sz="1600" b="1" dirty="0">
                <a:solidFill>
                  <a:schemeClr val="dk1"/>
                </a:solidFill>
                <a:latin typeface="맑은 고딕"/>
                <a:ea typeface="맑은 고딕"/>
              </a:rPr>
              <a:t>DB </a:t>
            </a:r>
            <a:r>
              <a:rPr lang="ko-KR" altLang="en-US" sz="1600" b="1" dirty="0">
                <a:solidFill>
                  <a:schemeClr val="dk1"/>
                </a:solidFill>
                <a:latin typeface="맑은 고딕"/>
                <a:ea typeface="맑은 고딕"/>
              </a:rPr>
              <a:t>테이블 구조</a:t>
            </a:r>
          </a:p>
          <a:p>
            <a:pPr marL="259000" lvl="0" indent="-259000" algn="l">
              <a:buAutoNum type="arabicPeriod"/>
              <a:defRPr/>
            </a:pPr>
            <a:r>
              <a:rPr lang="en-US" altLang="ko-KR" sz="1600" dirty="0">
                <a:solidFill>
                  <a:schemeClr val="dk1"/>
                </a:solidFill>
                <a:latin typeface="맑은 고딕"/>
                <a:ea typeface="맑은 고딕"/>
              </a:rPr>
              <a:t>EUSER</a:t>
            </a:r>
          </a:p>
          <a:p>
            <a:pPr marL="259000" lvl="0" indent="-259000" algn="l">
              <a:buAutoNum type="arabicPeriod"/>
              <a:defRPr/>
            </a:pPr>
            <a:r>
              <a:rPr lang="en-US" altLang="ko-KR" sz="1600" dirty="0">
                <a:solidFill>
                  <a:schemeClr val="dk1"/>
                </a:solidFill>
                <a:latin typeface="맑은 고딕"/>
                <a:ea typeface="맑은 고딕"/>
              </a:rPr>
              <a:t>BOARDMENUS</a:t>
            </a:r>
          </a:p>
          <a:p>
            <a:pPr marL="259000" lvl="0" indent="-259000" algn="l">
              <a:buAutoNum type="arabicPeriod"/>
              <a:defRPr/>
            </a:pPr>
            <a:r>
              <a:rPr lang="en-US" altLang="ko-KR" sz="1600" dirty="0">
                <a:solidFill>
                  <a:schemeClr val="dk1"/>
                </a:solidFill>
                <a:latin typeface="맑은 고딕"/>
                <a:ea typeface="맑은 고딕"/>
              </a:rPr>
              <a:t>BOARD_COMMENT</a:t>
            </a:r>
          </a:p>
          <a:p>
            <a:pPr marL="259000" lvl="0" indent="-259000" algn="l">
              <a:buAutoNum type="arabicPeriod"/>
              <a:defRPr/>
            </a:pPr>
            <a:r>
              <a:rPr lang="en-US" altLang="ko-KR" sz="1600" dirty="0">
                <a:solidFill>
                  <a:schemeClr val="dk1"/>
                </a:solidFill>
                <a:latin typeface="맑은 고딕"/>
                <a:ea typeface="맑은 고딕"/>
              </a:rPr>
              <a:t>BOOKS</a:t>
            </a:r>
          </a:p>
          <a:p>
            <a:pPr marL="259000" lvl="0" indent="-259000" algn="l">
              <a:buAutoNum type="arabicPeriod"/>
              <a:defRPr/>
            </a:pPr>
            <a:r>
              <a:rPr lang="en-US" altLang="ko-KR" sz="1600" dirty="0">
                <a:solidFill>
                  <a:schemeClr val="dk1"/>
                </a:solidFill>
                <a:latin typeface="맑은 고딕"/>
                <a:ea typeface="맑은 고딕"/>
              </a:rPr>
              <a:t>POST</a:t>
            </a:r>
          </a:p>
          <a:p>
            <a:pPr marL="259000" lvl="0" indent="-259000" algn="l">
              <a:buAutoNum type="arabicPeriod"/>
              <a:defRPr/>
            </a:pPr>
            <a:r>
              <a:rPr lang="en-US" altLang="ko-KR" sz="1600" dirty="0">
                <a:solidFill>
                  <a:schemeClr val="dk1"/>
                </a:solidFill>
                <a:latin typeface="맑은 고딕"/>
                <a:ea typeface="맑은 고딕"/>
              </a:rPr>
              <a:t>REQUEST</a:t>
            </a:r>
          </a:p>
          <a:p>
            <a:pPr marL="259000" lvl="0" indent="-259000" algn="l">
              <a:buAutoNum type="arabicPeriod"/>
              <a:defRPr/>
            </a:pPr>
            <a:r>
              <a:rPr lang="en-US" altLang="ko-KR" sz="1600" dirty="0">
                <a:solidFill>
                  <a:schemeClr val="dk1"/>
                </a:solidFill>
                <a:latin typeface="맑은 고딕"/>
                <a:ea typeface="맑은 고딕"/>
              </a:rPr>
              <a:t>SUBSCRIBEMANAGE</a:t>
            </a:r>
          </a:p>
          <a:p>
            <a:pPr marL="259000" lvl="0" indent="-259000" algn="l">
              <a:buAutoNum type="arabicPeriod"/>
              <a:defRPr/>
            </a:pPr>
            <a:r>
              <a:rPr lang="en-US" altLang="ko-KR" sz="1600" dirty="0" smtClean="0">
                <a:solidFill>
                  <a:schemeClr val="dk1"/>
                </a:solidFill>
                <a:latin typeface="맑은 고딕"/>
                <a:ea typeface="맑은 고딕"/>
              </a:rPr>
              <a:t>MYLIBRAYR</a:t>
            </a:r>
            <a:endParaRPr lang="en-US" altLang="ko-KR" sz="1600" dirty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423023" y="1866899"/>
            <a:ext cx="8511802" cy="4224309"/>
            <a:chOff x="3423023" y="1866899"/>
            <a:chExt cx="8511802" cy="4224309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23023" y="1866899"/>
              <a:ext cx="8102600" cy="4224309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9982387" y="3231357"/>
              <a:ext cx="1952438" cy="1478756"/>
              <a:chOff x="9982387" y="3231357"/>
              <a:chExt cx="1952438" cy="1478756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10186988" y="3231357"/>
                <a:ext cx="1747837" cy="121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9982387" y="3490913"/>
                <a:ext cx="1747837" cy="121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08366" y="1421985"/>
            <a:ext cx="58317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chemeClr val="accent1"/>
                </a:solidFill>
                <a:latin typeface="맑은 고딕"/>
                <a:ea typeface="맑은 고딕"/>
              </a:rPr>
              <a:t>기본 기능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0290" y="2193844"/>
            <a:ext cx="5448427" cy="2769989"/>
          </a:xfrm>
          <a:prstGeom prst="rect">
            <a:avLst/>
          </a:prstGeom>
          <a:noFill/>
        </p:spPr>
        <p:txBody>
          <a:bodyPr wrap="square" lIns="48000" tIns="0" rIns="24000" bIns="0">
            <a:spAutoFit/>
          </a:bodyPr>
          <a:lstStyle/>
          <a:p>
            <a:pPr marL="370000" lvl="0" indent="-370000">
              <a:lnSpc>
                <a:spcPct val="150000"/>
              </a:lnSpc>
              <a:buAutoNum type="arabicPeriod"/>
              <a:defRPr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로그인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/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회원 가입</a:t>
            </a:r>
          </a:p>
          <a:p>
            <a:pPr marL="285600" lvl="0" indent="-2856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로그인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/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회원가입</a:t>
            </a:r>
          </a:p>
          <a:p>
            <a:pPr marL="0" lvl="0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2.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구독</a:t>
            </a:r>
          </a:p>
          <a:p>
            <a:pPr marL="0" lvl="0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3.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마이페이지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marL="285600" lvl="0" indent="-2856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회원정보 수정</a:t>
            </a:r>
          </a:p>
          <a:p>
            <a:pPr marL="285600" lvl="0" indent="-2856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회원 탈퇴</a:t>
            </a:r>
          </a:p>
        </p:txBody>
      </p:sp>
      <p:sp>
        <p:nvSpPr>
          <p:cNvPr id="31" name="Text Placeholder 1"/>
          <p:cNvSpPr>
            <a:spLocks noGrp="1"/>
          </p:cNvSpPr>
          <p:nvPr/>
        </p:nvSpPr>
        <p:spPr>
          <a:xfrm>
            <a:off x="475929" y="491909"/>
            <a:ext cx="11573197" cy="724247"/>
          </a:xfrm>
          <a:prstGeom prst="rect">
            <a:avLst/>
          </a:prstGeom>
        </p:spPr>
        <p:txBody>
          <a:bodyPr anchor="ctr"/>
          <a:lstStyle/>
          <a:p>
            <a: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/>
            </a:pPr>
            <a:r>
              <a:rPr kumimoji="0" lang="ko-KR" altLang="en-US" sz="4200" b="1" i="0" u="none" strike="noStrike" kern="1200" cap="none" spc="0" normalizeH="0" baseline="0" dirty="0">
                <a:solidFill>
                  <a:schemeClr val="tx1"/>
                </a:solidFill>
                <a:latin typeface="맑은 고딕"/>
                <a:ea typeface="맑은 고딕"/>
              </a:rPr>
              <a:t>주요 기능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9272" y="1376485"/>
            <a:ext cx="7200977" cy="4644082"/>
          </a:xfrm>
          <a:prstGeom prst="rect">
            <a:avLst/>
          </a:prstGeom>
          <a:ln>
            <a:solidFill>
              <a:srgbClr val="F2F2F2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08366" y="1421985"/>
            <a:ext cx="58317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>
                <a:solidFill>
                  <a:schemeClr val="accent1"/>
                </a:solidFill>
                <a:latin typeface="맑은 고딕"/>
                <a:ea typeface="맑은 고딕"/>
              </a:rPr>
              <a:t>도서 기능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0290" y="2193844"/>
            <a:ext cx="5448427" cy="1368506"/>
          </a:xfrm>
          <a:prstGeom prst="rect">
            <a:avLst/>
          </a:prstGeom>
          <a:noFill/>
        </p:spPr>
        <p:txBody>
          <a:bodyPr wrap="square" lIns="48000" tIns="0" rIns="24000" bIns="0">
            <a:spAutoFit/>
          </a:bodyPr>
          <a:lstStyle>
            <a:defPPr>
              <a:defRPr lang="en-US"/>
            </a:defPPr>
            <a:lvl1pPr marL="370000" lvl="0" indent="-370000">
              <a:lnSpc>
                <a:spcPct val="150000"/>
              </a:lnSpc>
              <a:buAutoNum type="arabicPeriod"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defRPr>
            </a:lvl1pPr>
          </a:lstStyle>
          <a:p>
            <a:r>
              <a:rPr lang="ko-KR" altLang="en-US" dirty="0"/>
              <a:t>도서 자료 검색</a:t>
            </a:r>
          </a:p>
          <a:p>
            <a:r>
              <a:rPr lang="ko-KR" altLang="en-US" dirty="0"/>
              <a:t>도서 목록</a:t>
            </a:r>
          </a:p>
          <a:p>
            <a:endParaRPr lang="ko-KR" altLang="en-US" dirty="0"/>
          </a:p>
        </p:txBody>
      </p:sp>
      <p:sp>
        <p:nvSpPr>
          <p:cNvPr id="31" name="Text Placeholder 1"/>
          <p:cNvSpPr>
            <a:spLocks noGrp="1"/>
          </p:cNvSpPr>
          <p:nvPr/>
        </p:nvSpPr>
        <p:spPr>
          <a:xfrm>
            <a:off x="475929" y="491909"/>
            <a:ext cx="11573197" cy="724247"/>
          </a:xfrm>
          <a:prstGeom prst="rect">
            <a:avLst/>
          </a:prstGeom>
        </p:spPr>
        <p:txBody>
          <a:bodyPr anchor="ctr"/>
          <a:lstStyle/>
          <a:p>
            <a:pPr marL="0" lvl="0" indent="0" algn="ctr" defTabSz="914400">
              <a:lnSpc>
                <a:spcPct val="90000"/>
              </a:lnSpc>
              <a:spcBef>
                <a:spcPts val="1000"/>
              </a:spcBef>
              <a:buNone/>
              <a:defRPr/>
            </a:pPr>
            <a:r>
              <a:rPr kumimoji="0" lang="ko-KR" altLang="en-US" sz="4200" b="1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rPr>
              <a:t>주요 기능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46510" y="1307823"/>
            <a:ext cx="5881433" cy="5393362"/>
          </a:xfrm>
          <a:prstGeom prst="rect">
            <a:avLst/>
          </a:prstGeom>
          <a:ln>
            <a:solidFill>
              <a:srgbClr val="F2F2F2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Contents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사용자 지정 1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591</ep:Words>
  <ep:PresentationFormat>와이드스크린</ep:PresentationFormat>
  <ep:Paragraphs>164</ep:Paragraphs>
  <ep:Slides>16</ep:Slides>
  <ep:Notes>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16</vt:i4>
      </vt:variant>
    </vt:vector>
  </ep:HeadingPairs>
  <ep:TitlesOfParts>
    <vt:vector size="19" baseType="lpstr">
      <vt:lpstr>Cover and End Slide Master</vt:lpstr>
      <vt:lpstr>1_Contents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슬라이드 5</vt:lpstr>
      <vt:lpstr>PowerPoint 프레젠테이션</vt:lpstr>
      <vt:lpstr>PowerPoint 프레젠테이션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2020-01-20T05:08:25.000</dcterms:created>
  <dc:creator>Allppt.com</dc:creator>
  <cp:lastModifiedBy>wbssk</cp:lastModifiedBy>
  <dcterms:modified xsi:type="dcterms:W3CDTF">2023-03-15T06:43:32.018</dcterms:modified>
  <cp:revision>113</cp:revision>
  <dc:title>PowerPoint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